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15"/>
  </p:notesMasterIdLst>
  <p:handoutMasterIdLst>
    <p:handoutMasterId r:id="rId16"/>
  </p:handoutMasterIdLst>
  <p:sldIdLst>
    <p:sldId id="265" r:id="rId5"/>
    <p:sldId id="3678" r:id="rId6"/>
    <p:sldId id="3668" r:id="rId7"/>
    <p:sldId id="266" r:id="rId8"/>
    <p:sldId id="3673" r:id="rId9"/>
    <p:sldId id="267" r:id="rId10"/>
    <p:sldId id="3670" r:id="rId11"/>
    <p:sldId id="3675" r:id="rId12"/>
    <p:sldId id="3669" r:id="rId13"/>
    <p:sldId id="257" r:id="rId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81374"/>
    <a:srgbClr val="8E4292"/>
    <a:srgbClr val="B4C0CF"/>
    <a:srgbClr val="C9D7DB"/>
    <a:srgbClr val="A2B2C4"/>
    <a:srgbClr val="2A2A29"/>
    <a:srgbClr val="181B1C"/>
    <a:srgbClr val="B81310"/>
    <a:srgbClr val="8D41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6277"/>
  </p:normalViewPr>
  <p:slideViewPr>
    <p:cSldViewPr snapToGrid="0" showGuides="1">
      <p:cViewPr varScale="1">
        <p:scale>
          <a:sx n="107" d="100"/>
          <a:sy n="107" d="100"/>
        </p:scale>
        <p:origin x="612" y="78"/>
      </p:cViewPr>
      <p:guideLst>
        <p:guide orient="horz" pos="2183"/>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lenne Bruneval" userId="72e3f340-a7ce-4599-9648-2cea35d32f95" providerId="ADAL" clId="{539F08A9-E51C-489F-84C3-B6874D107B36}"/>
    <pc:docChg chg="modSld">
      <pc:chgData name="Solenne Bruneval" userId="72e3f340-a7ce-4599-9648-2cea35d32f95" providerId="ADAL" clId="{539F08A9-E51C-489F-84C3-B6874D107B36}" dt="2025-11-12T13:17:11.234" v="1" actId="20577"/>
      <pc:docMkLst>
        <pc:docMk/>
      </pc:docMkLst>
      <pc:sldChg chg="modSp mod">
        <pc:chgData name="Solenne Bruneval" userId="72e3f340-a7ce-4599-9648-2cea35d32f95" providerId="ADAL" clId="{539F08A9-E51C-489F-84C3-B6874D107B36}" dt="2025-11-12T13:17:11.234" v="1" actId="20577"/>
        <pc:sldMkLst>
          <pc:docMk/>
          <pc:sldMk cId="4116536687" sldId="3669"/>
        </pc:sldMkLst>
        <pc:spChg chg="mod">
          <ac:chgData name="Solenne Bruneval" userId="72e3f340-a7ce-4599-9648-2cea35d32f95" providerId="ADAL" clId="{539F08A9-E51C-489F-84C3-B6874D107B36}" dt="2025-11-12T13:17:11.234" v="1" actId="20577"/>
          <ac:spMkLst>
            <pc:docMk/>
            <pc:sldMk cId="4116536687" sldId="3669"/>
            <ac:spMk id="2" creationId="{D461AFFD-17AB-83B5-BF45-58EF12B13FF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6C047BC-8E9E-4D3E-9F98-9CD5068EA9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DA1509AC-A331-4E60-A0F5-374228F7FC6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9EE4A8-7291-544C-BB91-31E93AD8D4F2}" type="datetime1">
              <a:rPr lang="fr-FR" smtClean="0"/>
              <a:t>12/11/2025</a:t>
            </a:fld>
            <a:endParaRPr lang="fr-FR"/>
          </a:p>
        </p:txBody>
      </p:sp>
      <p:sp>
        <p:nvSpPr>
          <p:cNvPr id="4" name="Espace réservé du pied de page 3">
            <a:extLst>
              <a:ext uri="{FF2B5EF4-FFF2-40B4-BE49-F238E27FC236}">
                <a16:creationId xmlns:a16="http://schemas.microsoft.com/office/drawing/2014/main" id="{6E95ED55-A501-43DD-BD89-E440EFB93E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343ED417-DB92-4F72-A3DE-72FC519027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16B17A-F1B6-43F7-AD77-A33A700E0D1D}" type="slidenum">
              <a:rPr lang="fr-FR" smtClean="0"/>
              <a:t>‹N°›</a:t>
            </a:fld>
            <a:endParaRPr lang="fr-FR"/>
          </a:p>
        </p:txBody>
      </p:sp>
    </p:spTree>
    <p:extLst>
      <p:ext uri="{BB962C8B-B14F-4D97-AF65-F5344CB8AC3E}">
        <p14:creationId xmlns:p14="http://schemas.microsoft.com/office/powerpoint/2010/main" val="77731864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CDE79D-4D53-4A8A-9912-B6CF1BC92D54}" type="slidenum">
              <a:rPr lang="fr-FR" smtClean="0"/>
              <a:t>‹N°›</a:t>
            </a:fld>
            <a:endParaRPr lang="fr-FR"/>
          </a:p>
        </p:txBody>
      </p:sp>
      <p:sp>
        <p:nvSpPr>
          <p:cNvPr id="8" name="Espace réservé de la date 7">
            <a:extLst>
              <a:ext uri="{FF2B5EF4-FFF2-40B4-BE49-F238E27FC236}">
                <a16:creationId xmlns:a16="http://schemas.microsoft.com/office/drawing/2014/main" id="{47E1A02B-3018-AF46-85C4-A4F04DDAACC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D2EBA5-BE64-8042-AB0E-B7377905F9D3}" type="datetime1">
              <a:rPr lang="fr-FR" smtClean="0"/>
              <a:t>12/11/2025</a:t>
            </a:fld>
            <a:endParaRPr lang="fr-FR"/>
          </a:p>
        </p:txBody>
      </p:sp>
    </p:spTree>
    <p:extLst>
      <p:ext uri="{BB962C8B-B14F-4D97-AF65-F5344CB8AC3E}">
        <p14:creationId xmlns:p14="http://schemas.microsoft.com/office/powerpoint/2010/main" val="2488932923"/>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3.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3.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2.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2.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_COUV 1_LYRA ETK">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C13757A-964B-B54B-8D07-BCC26FD71C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6110513" cy="6858000"/>
          </a:xfrm>
          <a:prstGeom prst="rect">
            <a:avLst/>
          </a:prstGeom>
        </p:spPr>
      </p:pic>
      <p:pic>
        <p:nvPicPr>
          <p:cNvPr id="4" name="Image 3">
            <a:extLst>
              <a:ext uri="{FF2B5EF4-FFF2-40B4-BE49-F238E27FC236}">
                <a16:creationId xmlns:a16="http://schemas.microsoft.com/office/drawing/2014/main" id="{43B83C1E-8812-A542-AF87-D815EEB8D5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10513" y="0"/>
            <a:ext cx="5799600" cy="6865200"/>
          </a:xfrm>
          <a:prstGeom prst="rect">
            <a:avLst/>
          </a:prstGeom>
        </p:spPr>
      </p:pic>
      <p:pic>
        <p:nvPicPr>
          <p:cNvPr id="6" name="Image 5">
            <a:extLst>
              <a:ext uri="{FF2B5EF4-FFF2-40B4-BE49-F238E27FC236}">
                <a16:creationId xmlns:a16="http://schemas.microsoft.com/office/drawing/2014/main" id="{4E5B62A3-53DB-1243-96ED-A8C75E1775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1719" y="1836776"/>
            <a:ext cx="5706534" cy="3184448"/>
          </a:xfrm>
          <a:prstGeom prst="rect">
            <a:avLst/>
          </a:prstGeom>
        </p:spPr>
      </p:pic>
    </p:spTree>
    <p:extLst>
      <p:ext uri="{BB962C8B-B14F-4D97-AF65-F5344CB8AC3E}">
        <p14:creationId xmlns:p14="http://schemas.microsoft.com/office/powerpoint/2010/main" val="3631720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IAP_COUV 4_LYRA ETK">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7D670D4-D584-8D48-8C81-1EE9BF7DDD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4"/>
          <a:stretch/>
        </p:blipFill>
        <p:spPr>
          <a:xfrm>
            <a:off x="0" y="0"/>
            <a:ext cx="11898489" cy="6858000"/>
          </a:xfrm>
          <a:prstGeom prst="rect">
            <a:avLst/>
          </a:prstGeom>
        </p:spPr>
      </p:pic>
      <p:pic>
        <p:nvPicPr>
          <p:cNvPr id="5" name="Image 4">
            <a:extLst>
              <a:ext uri="{FF2B5EF4-FFF2-40B4-BE49-F238E27FC236}">
                <a16:creationId xmlns:a16="http://schemas.microsoft.com/office/drawing/2014/main" id="{B3DDE225-9CA3-CC45-8C73-9F8391A069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80923" y="1885950"/>
            <a:ext cx="5059180" cy="3086100"/>
          </a:xfrm>
          <a:prstGeom prst="rect">
            <a:avLst/>
          </a:prstGeom>
        </p:spPr>
      </p:pic>
    </p:spTree>
    <p:extLst>
      <p:ext uri="{BB962C8B-B14F-4D97-AF65-F5344CB8AC3E}">
        <p14:creationId xmlns:p14="http://schemas.microsoft.com/office/powerpoint/2010/main" val="211515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AP_COUV 4_LYRA ETK">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7D670D4-D584-8D48-8C81-1EE9BF7DDD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2192000" cy="6857999"/>
          </a:xfrm>
          <a:prstGeom prst="rect">
            <a:avLst/>
          </a:prstGeom>
        </p:spPr>
      </p:pic>
      <p:pic>
        <p:nvPicPr>
          <p:cNvPr id="6" name="Image 5">
            <a:extLst>
              <a:ext uri="{FF2B5EF4-FFF2-40B4-BE49-F238E27FC236}">
                <a16:creationId xmlns:a16="http://schemas.microsoft.com/office/drawing/2014/main" id="{9031E1D0-7117-BA43-BA99-BA509DB7B2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1719" y="1428562"/>
            <a:ext cx="5706534" cy="3184448"/>
          </a:xfrm>
          <a:prstGeom prst="rect">
            <a:avLst/>
          </a:prstGeom>
        </p:spPr>
      </p:pic>
    </p:spTree>
    <p:extLst>
      <p:ext uri="{BB962C8B-B14F-4D97-AF65-F5344CB8AC3E}">
        <p14:creationId xmlns:p14="http://schemas.microsoft.com/office/powerpoint/2010/main" val="417231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DIAP_COUV 4_LYRA ETK">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7D670D4-D584-8D48-8C81-1EE9BF7DDD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2192000" cy="6857999"/>
          </a:xfrm>
          <a:prstGeom prst="rect">
            <a:avLst/>
          </a:prstGeom>
        </p:spPr>
      </p:pic>
      <p:pic>
        <p:nvPicPr>
          <p:cNvPr id="5" name="Image 4">
            <a:extLst>
              <a:ext uri="{FF2B5EF4-FFF2-40B4-BE49-F238E27FC236}">
                <a16:creationId xmlns:a16="http://schemas.microsoft.com/office/drawing/2014/main" id="{21368332-C727-B441-9347-F04A528DB0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80923" y="432708"/>
            <a:ext cx="5059180" cy="3086100"/>
          </a:xfrm>
          <a:prstGeom prst="rect">
            <a:avLst/>
          </a:prstGeom>
        </p:spPr>
      </p:pic>
    </p:spTree>
    <p:extLst>
      <p:ext uri="{BB962C8B-B14F-4D97-AF65-F5344CB8AC3E}">
        <p14:creationId xmlns:p14="http://schemas.microsoft.com/office/powerpoint/2010/main" val="375151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_COUV 5_LYRA ETK">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6D13FE89-FC8E-CC40-9288-AA954D8229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8154716" y="1"/>
            <a:ext cx="4037284" cy="6857999"/>
          </a:xfrm>
          <a:prstGeom prst="rect">
            <a:avLst/>
          </a:prstGeom>
        </p:spPr>
      </p:pic>
      <p:pic>
        <p:nvPicPr>
          <p:cNvPr id="10" name="Image 9">
            <a:extLst>
              <a:ext uri="{FF2B5EF4-FFF2-40B4-BE49-F238E27FC236}">
                <a16:creationId xmlns:a16="http://schemas.microsoft.com/office/drawing/2014/main" id="{74DB2F5F-0626-7046-A3A3-E2CC907221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4066309" cy="6858000"/>
          </a:xfrm>
          <a:prstGeom prst="rect">
            <a:avLst/>
          </a:prstGeom>
        </p:spPr>
      </p:pic>
      <p:pic>
        <p:nvPicPr>
          <p:cNvPr id="7" name="Image 6">
            <a:extLst>
              <a:ext uri="{FF2B5EF4-FFF2-40B4-BE49-F238E27FC236}">
                <a16:creationId xmlns:a16="http://schemas.microsoft.com/office/drawing/2014/main" id="{6FC72FB0-7348-5945-8F82-615160AA682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4066309" y="0"/>
            <a:ext cx="4088407" cy="6858000"/>
          </a:xfrm>
          <a:prstGeom prst="rect">
            <a:avLst/>
          </a:prstGeom>
        </p:spPr>
      </p:pic>
      <p:pic>
        <p:nvPicPr>
          <p:cNvPr id="8" name="Image 7">
            <a:extLst>
              <a:ext uri="{FF2B5EF4-FFF2-40B4-BE49-F238E27FC236}">
                <a16:creationId xmlns:a16="http://schemas.microsoft.com/office/drawing/2014/main" id="{EE46B4BE-7E4E-B848-A9DE-2E325749DC5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91719" y="1836776"/>
            <a:ext cx="5706534" cy="3184448"/>
          </a:xfrm>
          <a:prstGeom prst="rect">
            <a:avLst/>
          </a:prstGeom>
        </p:spPr>
      </p:pic>
    </p:spTree>
    <p:extLst>
      <p:ext uri="{BB962C8B-B14F-4D97-AF65-F5344CB8AC3E}">
        <p14:creationId xmlns:p14="http://schemas.microsoft.com/office/powerpoint/2010/main" val="2794857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AP_COUV 5_LYRA ETK">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6D13FE89-FC8E-CC40-9288-AA954D8229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8154716" y="1"/>
            <a:ext cx="4037284" cy="6857999"/>
          </a:xfrm>
          <a:prstGeom prst="rect">
            <a:avLst/>
          </a:prstGeom>
        </p:spPr>
      </p:pic>
      <p:pic>
        <p:nvPicPr>
          <p:cNvPr id="10" name="Image 9">
            <a:extLst>
              <a:ext uri="{FF2B5EF4-FFF2-40B4-BE49-F238E27FC236}">
                <a16:creationId xmlns:a16="http://schemas.microsoft.com/office/drawing/2014/main" id="{74DB2F5F-0626-7046-A3A3-E2CC907221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4066309" cy="6858000"/>
          </a:xfrm>
          <a:prstGeom prst="rect">
            <a:avLst/>
          </a:prstGeom>
        </p:spPr>
      </p:pic>
      <p:pic>
        <p:nvPicPr>
          <p:cNvPr id="7" name="Image 6">
            <a:extLst>
              <a:ext uri="{FF2B5EF4-FFF2-40B4-BE49-F238E27FC236}">
                <a16:creationId xmlns:a16="http://schemas.microsoft.com/office/drawing/2014/main" id="{6FC72FB0-7348-5945-8F82-615160AA682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4066309" y="0"/>
            <a:ext cx="4088407" cy="6858000"/>
          </a:xfrm>
          <a:prstGeom prst="rect">
            <a:avLst/>
          </a:prstGeom>
        </p:spPr>
      </p:pic>
      <p:pic>
        <p:nvPicPr>
          <p:cNvPr id="6" name="Image 5">
            <a:extLst>
              <a:ext uri="{FF2B5EF4-FFF2-40B4-BE49-F238E27FC236}">
                <a16:creationId xmlns:a16="http://schemas.microsoft.com/office/drawing/2014/main" id="{D0063167-C42D-4440-B6DF-877F822C29E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80923" y="1771650"/>
            <a:ext cx="5059180" cy="3086100"/>
          </a:xfrm>
          <a:prstGeom prst="rect">
            <a:avLst/>
          </a:prstGeom>
        </p:spPr>
      </p:pic>
    </p:spTree>
    <p:extLst>
      <p:ext uri="{BB962C8B-B14F-4D97-AF65-F5344CB8AC3E}">
        <p14:creationId xmlns:p14="http://schemas.microsoft.com/office/powerpoint/2010/main" val="2681113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AP_COUV 5_LYRA ETK">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453ADE7-699A-0642-9C29-0FA9611699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066309" y="0"/>
            <a:ext cx="4088407" cy="6858000"/>
          </a:xfrm>
          <a:prstGeom prst="rect">
            <a:avLst/>
          </a:prstGeom>
        </p:spPr>
      </p:pic>
      <p:pic>
        <p:nvPicPr>
          <p:cNvPr id="11" name="Image 10">
            <a:extLst>
              <a:ext uri="{FF2B5EF4-FFF2-40B4-BE49-F238E27FC236}">
                <a16:creationId xmlns:a16="http://schemas.microsoft.com/office/drawing/2014/main" id="{6D13FE89-FC8E-CC40-9288-AA954D82296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8154716" y="1"/>
            <a:ext cx="4037284" cy="6857999"/>
          </a:xfrm>
          <a:prstGeom prst="rect">
            <a:avLst/>
          </a:prstGeom>
        </p:spPr>
      </p:pic>
      <p:pic>
        <p:nvPicPr>
          <p:cNvPr id="10" name="Image 9">
            <a:extLst>
              <a:ext uri="{FF2B5EF4-FFF2-40B4-BE49-F238E27FC236}">
                <a16:creationId xmlns:a16="http://schemas.microsoft.com/office/drawing/2014/main" id="{74DB2F5F-0626-7046-A3A3-E2CC9072219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0" y="0"/>
            <a:ext cx="4066309" cy="6858000"/>
          </a:xfrm>
          <a:prstGeom prst="rect">
            <a:avLst/>
          </a:prstGeom>
        </p:spPr>
      </p:pic>
      <p:pic>
        <p:nvPicPr>
          <p:cNvPr id="7" name="Image 6">
            <a:extLst>
              <a:ext uri="{FF2B5EF4-FFF2-40B4-BE49-F238E27FC236}">
                <a16:creationId xmlns:a16="http://schemas.microsoft.com/office/drawing/2014/main" id="{86517A16-CB79-D848-8285-FF7438B6B31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91719" y="1836776"/>
            <a:ext cx="5706534" cy="3184448"/>
          </a:xfrm>
          <a:prstGeom prst="rect">
            <a:avLst/>
          </a:prstGeom>
        </p:spPr>
      </p:pic>
    </p:spTree>
    <p:extLst>
      <p:ext uri="{BB962C8B-B14F-4D97-AF65-F5344CB8AC3E}">
        <p14:creationId xmlns:p14="http://schemas.microsoft.com/office/powerpoint/2010/main" val="4228377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DIAP_COUV 5_LYRA ETK">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453ADE7-699A-0642-9C29-0FA9611699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066309" y="0"/>
            <a:ext cx="4088407" cy="6858000"/>
          </a:xfrm>
          <a:prstGeom prst="rect">
            <a:avLst/>
          </a:prstGeom>
        </p:spPr>
      </p:pic>
      <p:pic>
        <p:nvPicPr>
          <p:cNvPr id="11" name="Image 10">
            <a:extLst>
              <a:ext uri="{FF2B5EF4-FFF2-40B4-BE49-F238E27FC236}">
                <a16:creationId xmlns:a16="http://schemas.microsoft.com/office/drawing/2014/main" id="{6D13FE89-FC8E-CC40-9288-AA954D82296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8154716" y="1"/>
            <a:ext cx="4037284" cy="6857999"/>
          </a:xfrm>
          <a:prstGeom prst="rect">
            <a:avLst/>
          </a:prstGeom>
        </p:spPr>
      </p:pic>
      <p:pic>
        <p:nvPicPr>
          <p:cNvPr id="10" name="Image 9">
            <a:extLst>
              <a:ext uri="{FF2B5EF4-FFF2-40B4-BE49-F238E27FC236}">
                <a16:creationId xmlns:a16="http://schemas.microsoft.com/office/drawing/2014/main" id="{74DB2F5F-0626-7046-A3A3-E2CC9072219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0" y="0"/>
            <a:ext cx="4066309" cy="6858000"/>
          </a:xfrm>
          <a:prstGeom prst="rect">
            <a:avLst/>
          </a:prstGeom>
        </p:spPr>
      </p:pic>
      <p:pic>
        <p:nvPicPr>
          <p:cNvPr id="6" name="Image 5">
            <a:extLst>
              <a:ext uri="{FF2B5EF4-FFF2-40B4-BE49-F238E27FC236}">
                <a16:creationId xmlns:a16="http://schemas.microsoft.com/office/drawing/2014/main" id="{FC897EE5-1334-5E41-B803-394214E2239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80923" y="636814"/>
            <a:ext cx="5059180" cy="3086100"/>
          </a:xfrm>
          <a:prstGeom prst="rect">
            <a:avLst/>
          </a:prstGeom>
        </p:spPr>
      </p:pic>
    </p:spTree>
    <p:extLst>
      <p:ext uri="{BB962C8B-B14F-4D97-AF65-F5344CB8AC3E}">
        <p14:creationId xmlns:p14="http://schemas.microsoft.com/office/powerpoint/2010/main" val="320699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_SOUS COUV 1">
    <p:spTree>
      <p:nvGrpSpPr>
        <p:cNvPr id="1" name=""/>
        <p:cNvGrpSpPr/>
        <p:nvPr/>
      </p:nvGrpSpPr>
      <p:grpSpPr>
        <a:xfrm>
          <a:off x="0" y="0"/>
          <a:ext cx="0" cy="0"/>
          <a:chOff x="0" y="0"/>
          <a:chExt cx="0" cy="0"/>
        </a:xfrm>
      </p:grpSpPr>
      <p:sp>
        <p:nvSpPr>
          <p:cNvPr id="6" name="Titre 7">
            <a:extLst>
              <a:ext uri="{FF2B5EF4-FFF2-40B4-BE49-F238E27FC236}">
                <a16:creationId xmlns:a16="http://schemas.microsoft.com/office/drawing/2014/main" id="{4A2C77F1-E2D2-A740-A5D0-038C8BA07BED}"/>
              </a:ext>
            </a:extLst>
          </p:cNvPr>
          <p:cNvSpPr>
            <a:spLocks noGrp="1"/>
          </p:cNvSpPr>
          <p:nvPr>
            <p:ph type="title" hasCustomPrompt="1"/>
          </p:nvPr>
        </p:nvSpPr>
        <p:spPr>
          <a:xfrm>
            <a:off x="0" y="2737713"/>
            <a:ext cx="5943599" cy="1063887"/>
          </a:xfrm>
          <a:prstGeom prst="rect">
            <a:avLst/>
          </a:prstGeom>
        </p:spPr>
        <p:txBody>
          <a:bodyPr/>
          <a:lstStyle>
            <a:lvl1pPr algn="ctr">
              <a:defRPr sz="3200" b="0" i="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stStyle>
          <a:p>
            <a:r>
              <a:rPr lang="fr-FR" dirty="0"/>
              <a:t>MODIFIEZ </a:t>
            </a:r>
            <a:br>
              <a:rPr lang="fr-FR" dirty="0"/>
            </a:br>
            <a:r>
              <a:rPr lang="fr-FR" dirty="0"/>
              <a:t>TITRE CHAPITRE</a:t>
            </a:r>
          </a:p>
        </p:txBody>
      </p:sp>
      <p:sp>
        <p:nvSpPr>
          <p:cNvPr id="8" name="Rectangle 7">
            <a:extLst>
              <a:ext uri="{FF2B5EF4-FFF2-40B4-BE49-F238E27FC236}">
                <a16:creationId xmlns:a16="http://schemas.microsoft.com/office/drawing/2014/main" id="{47E54A5D-D2CD-9C4A-9EF3-FA25E6E542C7}"/>
              </a:ext>
            </a:extLst>
          </p:cNvPr>
          <p:cNvSpPr/>
          <p:nvPr userDrawn="1"/>
        </p:nvSpPr>
        <p:spPr>
          <a:xfrm>
            <a:off x="2518996" y="3801600"/>
            <a:ext cx="936000" cy="86400"/>
          </a:xfrm>
          <a:prstGeom prst="rect">
            <a:avLst/>
          </a:prstGeom>
          <a:solidFill>
            <a:srgbClr val="B81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D35D6AFC-A475-6B4D-A082-285E298049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973992" y="0"/>
            <a:ext cx="5931734" cy="6858000"/>
          </a:xfrm>
          <a:prstGeom prst="rect">
            <a:avLst/>
          </a:prstGeom>
        </p:spPr>
      </p:pic>
      <p:sp>
        <p:nvSpPr>
          <p:cNvPr id="12" name="Rectangle 11">
            <a:extLst>
              <a:ext uri="{FF2B5EF4-FFF2-40B4-BE49-F238E27FC236}">
                <a16:creationId xmlns:a16="http://schemas.microsoft.com/office/drawing/2014/main" id="{B1868DAC-92AD-3D42-A7E8-6606730D9A77}"/>
              </a:ext>
            </a:extLst>
          </p:cNvPr>
          <p:cNvSpPr/>
          <p:nvPr userDrawn="1"/>
        </p:nvSpPr>
        <p:spPr>
          <a:xfrm>
            <a:off x="11270209" y="6458400"/>
            <a:ext cx="604653" cy="261610"/>
          </a:xfrm>
          <a:prstGeom prst="rect">
            <a:avLst/>
          </a:prstGeom>
        </p:spPr>
        <p:txBody>
          <a:bodyPr wrap="square">
            <a:spAutoFit/>
          </a:bodyPr>
          <a:lstStyle/>
          <a:p>
            <a:pPr algn="r"/>
            <a:fld id="{97F37461-322B-4671-84B9-3B6704D7F5E4}" type="slidenum">
              <a:rPr lang="fr-FR" sz="1100" b="0" i="0" smtClean="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rPr>
              <a:pPr algn="r"/>
              <a:t>‹N°›</a:t>
            </a:fld>
            <a:endParaRPr lang="fr-FR" sz="1100" b="0" i="0" dirty="0">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Tree>
    <p:extLst>
      <p:ext uri="{BB962C8B-B14F-4D97-AF65-F5344CB8AC3E}">
        <p14:creationId xmlns:p14="http://schemas.microsoft.com/office/powerpoint/2010/main" val="3362088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_SOUS COUV 2 ">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B1CB43D6-FF15-5B4D-B310-17448E82532F}"/>
              </a:ext>
            </a:extLst>
          </p:cNvPr>
          <p:cNvSpPr>
            <a:spLocks noGrp="1"/>
          </p:cNvSpPr>
          <p:nvPr>
            <p:ph type="title" hasCustomPrompt="1"/>
          </p:nvPr>
        </p:nvSpPr>
        <p:spPr>
          <a:xfrm>
            <a:off x="0" y="2737713"/>
            <a:ext cx="5943599" cy="1063887"/>
          </a:xfrm>
          <a:prstGeom prst="rect">
            <a:avLst/>
          </a:prstGeom>
        </p:spPr>
        <p:txBody>
          <a:bodyPr/>
          <a:lstStyle>
            <a:lvl1pPr algn="ctr">
              <a:defRPr sz="3200" b="0" i="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stStyle>
          <a:p>
            <a:r>
              <a:rPr lang="fr-FR" dirty="0"/>
              <a:t>MODIFIEZ </a:t>
            </a:r>
            <a:br>
              <a:rPr lang="fr-FR" dirty="0"/>
            </a:br>
            <a:r>
              <a:rPr lang="fr-FR" dirty="0"/>
              <a:t>TITRE CHAPITRE</a:t>
            </a:r>
          </a:p>
        </p:txBody>
      </p:sp>
      <p:sp>
        <p:nvSpPr>
          <p:cNvPr id="6" name="Rectangle 5">
            <a:extLst>
              <a:ext uri="{FF2B5EF4-FFF2-40B4-BE49-F238E27FC236}">
                <a16:creationId xmlns:a16="http://schemas.microsoft.com/office/drawing/2014/main" id="{FFD4A6EE-33B3-CA4A-A0E5-2EEA57462945}"/>
              </a:ext>
            </a:extLst>
          </p:cNvPr>
          <p:cNvSpPr/>
          <p:nvPr userDrawn="1"/>
        </p:nvSpPr>
        <p:spPr>
          <a:xfrm>
            <a:off x="2518996" y="3801600"/>
            <a:ext cx="936000" cy="86400"/>
          </a:xfrm>
          <a:prstGeom prst="rect">
            <a:avLst/>
          </a:prstGeom>
          <a:solidFill>
            <a:srgbClr val="B81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25B74917-4E58-9046-8A6A-D579A8328392}"/>
              </a:ext>
            </a:extLst>
          </p:cNvPr>
          <p:cNvSpPr/>
          <p:nvPr userDrawn="1"/>
        </p:nvSpPr>
        <p:spPr>
          <a:xfrm>
            <a:off x="11904000" y="0"/>
            <a:ext cx="288000" cy="6177656"/>
          </a:xfrm>
          <a:prstGeom prst="rect">
            <a:avLst/>
          </a:prstGeom>
          <a:solidFill>
            <a:srgbClr val="B81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endParaRPr>
          </a:p>
        </p:txBody>
      </p:sp>
      <p:pic>
        <p:nvPicPr>
          <p:cNvPr id="16" name="Image 15">
            <a:extLst>
              <a:ext uri="{FF2B5EF4-FFF2-40B4-BE49-F238E27FC236}">
                <a16:creationId xmlns:a16="http://schemas.microsoft.com/office/drawing/2014/main" id="{AE88D5C0-3D77-AE41-962E-5789CA1782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943600" y="0"/>
            <a:ext cx="5960399" cy="6858000"/>
          </a:xfrm>
          <a:prstGeom prst="rect">
            <a:avLst/>
          </a:prstGeom>
        </p:spPr>
      </p:pic>
      <p:sp>
        <p:nvSpPr>
          <p:cNvPr id="20" name="Rectangle 19">
            <a:extLst>
              <a:ext uri="{FF2B5EF4-FFF2-40B4-BE49-F238E27FC236}">
                <a16:creationId xmlns:a16="http://schemas.microsoft.com/office/drawing/2014/main" id="{45C1BC28-1112-984E-B13E-AB72AFA80E16}"/>
              </a:ext>
            </a:extLst>
          </p:cNvPr>
          <p:cNvSpPr/>
          <p:nvPr userDrawn="1"/>
        </p:nvSpPr>
        <p:spPr>
          <a:xfrm>
            <a:off x="11270209" y="6458400"/>
            <a:ext cx="604653" cy="261610"/>
          </a:xfrm>
          <a:prstGeom prst="rect">
            <a:avLst/>
          </a:prstGeom>
        </p:spPr>
        <p:txBody>
          <a:bodyPr wrap="square">
            <a:spAutoFit/>
          </a:bodyPr>
          <a:lstStyle/>
          <a:p>
            <a:pPr algn="r"/>
            <a:fld id="{97F37461-322B-4671-84B9-3B6704D7F5E4}" type="slidenum">
              <a:rPr lang="fr-FR" sz="1100" b="0" i="0" smtClean="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rPr>
              <a:pPr algn="r"/>
              <a:t>‹N°›</a:t>
            </a:fld>
            <a:endParaRPr lang="fr-FR" sz="1100" b="0" i="0" dirty="0">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Tree>
    <p:extLst>
      <p:ext uri="{BB962C8B-B14F-4D97-AF65-F5344CB8AC3E}">
        <p14:creationId xmlns:p14="http://schemas.microsoft.com/office/powerpoint/2010/main" val="963561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AP_SOUS COUV 2 ">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B1CB43D6-FF15-5B4D-B310-17448E82532F}"/>
              </a:ext>
            </a:extLst>
          </p:cNvPr>
          <p:cNvSpPr>
            <a:spLocks noGrp="1"/>
          </p:cNvSpPr>
          <p:nvPr>
            <p:ph type="title" hasCustomPrompt="1"/>
          </p:nvPr>
        </p:nvSpPr>
        <p:spPr>
          <a:xfrm>
            <a:off x="5931263" y="2031126"/>
            <a:ext cx="5943599" cy="1063887"/>
          </a:xfrm>
          <a:prstGeom prst="rect">
            <a:avLst/>
          </a:prstGeom>
        </p:spPr>
        <p:txBody>
          <a:bodyPr/>
          <a:lstStyle>
            <a:lvl1pPr algn="ctr">
              <a:defRPr sz="3200" b="0" i="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stStyle>
          <a:p>
            <a:r>
              <a:rPr lang="fr-FR" dirty="0"/>
              <a:t>MODIFIEZ </a:t>
            </a:r>
            <a:br>
              <a:rPr lang="fr-FR" dirty="0"/>
            </a:br>
            <a:r>
              <a:rPr lang="fr-FR" dirty="0"/>
              <a:t>TITRE CHAPITRE</a:t>
            </a:r>
          </a:p>
        </p:txBody>
      </p:sp>
      <p:sp>
        <p:nvSpPr>
          <p:cNvPr id="6" name="Rectangle 5">
            <a:extLst>
              <a:ext uri="{FF2B5EF4-FFF2-40B4-BE49-F238E27FC236}">
                <a16:creationId xmlns:a16="http://schemas.microsoft.com/office/drawing/2014/main" id="{FFD4A6EE-33B3-CA4A-A0E5-2EEA57462945}"/>
              </a:ext>
            </a:extLst>
          </p:cNvPr>
          <p:cNvSpPr/>
          <p:nvPr userDrawn="1"/>
        </p:nvSpPr>
        <p:spPr>
          <a:xfrm>
            <a:off x="8450259" y="3103330"/>
            <a:ext cx="936000" cy="86400"/>
          </a:xfrm>
          <a:prstGeom prst="rect">
            <a:avLst/>
          </a:prstGeom>
          <a:solidFill>
            <a:srgbClr val="B81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25B74917-4E58-9046-8A6A-D579A8328392}"/>
              </a:ext>
            </a:extLst>
          </p:cNvPr>
          <p:cNvSpPr/>
          <p:nvPr userDrawn="1"/>
        </p:nvSpPr>
        <p:spPr>
          <a:xfrm>
            <a:off x="11904000" y="0"/>
            <a:ext cx="288000" cy="6177656"/>
          </a:xfrm>
          <a:prstGeom prst="rect">
            <a:avLst/>
          </a:prstGeom>
          <a:solidFill>
            <a:srgbClr val="B81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endParaRPr>
          </a:p>
        </p:txBody>
      </p:sp>
      <p:pic>
        <p:nvPicPr>
          <p:cNvPr id="16" name="Image 15">
            <a:extLst>
              <a:ext uri="{FF2B5EF4-FFF2-40B4-BE49-F238E27FC236}">
                <a16:creationId xmlns:a16="http://schemas.microsoft.com/office/drawing/2014/main" id="{AE88D5C0-3D77-AE41-962E-5789CA1782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7167" y="0"/>
            <a:ext cx="5960399" cy="6858000"/>
          </a:xfrm>
          <a:prstGeom prst="rect">
            <a:avLst/>
          </a:prstGeom>
        </p:spPr>
      </p:pic>
      <p:pic>
        <p:nvPicPr>
          <p:cNvPr id="3" name="Image 2">
            <a:extLst>
              <a:ext uri="{FF2B5EF4-FFF2-40B4-BE49-F238E27FC236}">
                <a16:creationId xmlns:a16="http://schemas.microsoft.com/office/drawing/2014/main" id="{62092B15-64D4-EB4B-F67D-8E1FE91C81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6679" y="-112080"/>
            <a:ext cx="3420781" cy="1903615"/>
          </a:xfrm>
          <a:prstGeom prst="rect">
            <a:avLst/>
          </a:prstGeom>
        </p:spPr>
      </p:pic>
    </p:spTree>
    <p:extLst>
      <p:ext uri="{BB962C8B-B14F-4D97-AF65-F5344CB8AC3E}">
        <p14:creationId xmlns:p14="http://schemas.microsoft.com/office/powerpoint/2010/main" val="1361092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_COUV 1_LYRA ETK">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C13757A-964B-B54B-8D07-BCC26FD71C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6110513" cy="6858000"/>
          </a:xfrm>
          <a:prstGeom prst="rect">
            <a:avLst/>
          </a:prstGeom>
        </p:spPr>
      </p:pic>
      <p:pic>
        <p:nvPicPr>
          <p:cNvPr id="4" name="Image 3">
            <a:extLst>
              <a:ext uri="{FF2B5EF4-FFF2-40B4-BE49-F238E27FC236}">
                <a16:creationId xmlns:a16="http://schemas.microsoft.com/office/drawing/2014/main" id="{43B83C1E-8812-A542-AF87-D815EEB8D5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10513" y="0"/>
            <a:ext cx="5799600" cy="6865200"/>
          </a:xfrm>
          <a:prstGeom prst="rect">
            <a:avLst/>
          </a:prstGeom>
        </p:spPr>
      </p:pic>
      <p:pic>
        <p:nvPicPr>
          <p:cNvPr id="6" name="Image 5">
            <a:extLst>
              <a:ext uri="{FF2B5EF4-FFF2-40B4-BE49-F238E27FC236}">
                <a16:creationId xmlns:a16="http://schemas.microsoft.com/office/drawing/2014/main" id="{1B61F098-9E8A-ED49-B5C1-8C956FC4AE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80923" y="1885950"/>
            <a:ext cx="5059180" cy="3086100"/>
          </a:xfrm>
          <a:prstGeom prst="rect">
            <a:avLst/>
          </a:prstGeom>
        </p:spPr>
      </p:pic>
    </p:spTree>
    <p:extLst>
      <p:ext uri="{BB962C8B-B14F-4D97-AF65-F5344CB8AC3E}">
        <p14:creationId xmlns:p14="http://schemas.microsoft.com/office/powerpoint/2010/main" val="4239817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DIAP_SOUS COUV 2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B74917-4E58-9046-8A6A-D579A8328392}"/>
              </a:ext>
            </a:extLst>
          </p:cNvPr>
          <p:cNvSpPr/>
          <p:nvPr userDrawn="1"/>
        </p:nvSpPr>
        <p:spPr>
          <a:xfrm>
            <a:off x="11904000" y="0"/>
            <a:ext cx="288000" cy="6177656"/>
          </a:xfrm>
          <a:prstGeom prst="rect">
            <a:avLst/>
          </a:prstGeom>
          <a:solidFill>
            <a:srgbClr val="B81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endParaRPr>
          </a:p>
        </p:txBody>
      </p:sp>
      <p:pic>
        <p:nvPicPr>
          <p:cNvPr id="2" name="Image 1">
            <a:extLst>
              <a:ext uri="{FF2B5EF4-FFF2-40B4-BE49-F238E27FC236}">
                <a16:creationId xmlns:a16="http://schemas.microsoft.com/office/drawing/2014/main" id="{2F185F2C-B37F-7E46-F2FE-312C41EEDC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5943599" cy="6858000"/>
          </a:xfrm>
          <a:prstGeom prst="rect">
            <a:avLst/>
          </a:prstGeom>
        </p:spPr>
      </p:pic>
      <p:sp>
        <p:nvSpPr>
          <p:cNvPr id="9" name="Titre 7">
            <a:extLst>
              <a:ext uri="{FF2B5EF4-FFF2-40B4-BE49-F238E27FC236}">
                <a16:creationId xmlns:a16="http://schemas.microsoft.com/office/drawing/2014/main" id="{B99049C2-0AE0-AFCA-2589-8F33BC57CB48}"/>
              </a:ext>
            </a:extLst>
          </p:cNvPr>
          <p:cNvSpPr>
            <a:spLocks noGrp="1"/>
          </p:cNvSpPr>
          <p:nvPr>
            <p:ph type="title" hasCustomPrompt="1"/>
          </p:nvPr>
        </p:nvSpPr>
        <p:spPr>
          <a:xfrm>
            <a:off x="5931263" y="2031126"/>
            <a:ext cx="5943599" cy="1063887"/>
          </a:xfrm>
          <a:prstGeom prst="rect">
            <a:avLst/>
          </a:prstGeom>
        </p:spPr>
        <p:txBody>
          <a:bodyPr/>
          <a:lstStyle>
            <a:lvl1pPr algn="ctr">
              <a:defRPr sz="3200" b="0" i="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stStyle>
          <a:p>
            <a:r>
              <a:rPr lang="fr-FR" dirty="0"/>
              <a:t>MODIFIEZ </a:t>
            </a:r>
            <a:br>
              <a:rPr lang="fr-FR" dirty="0"/>
            </a:br>
            <a:r>
              <a:rPr lang="fr-FR" dirty="0"/>
              <a:t>TITRE CHAPITRE</a:t>
            </a:r>
          </a:p>
        </p:txBody>
      </p:sp>
      <p:sp>
        <p:nvSpPr>
          <p:cNvPr id="10" name="Rectangle 9">
            <a:extLst>
              <a:ext uri="{FF2B5EF4-FFF2-40B4-BE49-F238E27FC236}">
                <a16:creationId xmlns:a16="http://schemas.microsoft.com/office/drawing/2014/main" id="{52599301-5E63-A17A-690B-BF87D7DBD9B0}"/>
              </a:ext>
            </a:extLst>
          </p:cNvPr>
          <p:cNvSpPr/>
          <p:nvPr userDrawn="1"/>
        </p:nvSpPr>
        <p:spPr>
          <a:xfrm>
            <a:off x="8450259" y="3103330"/>
            <a:ext cx="936000" cy="86400"/>
          </a:xfrm>
          <a:prstGeom prst="rect">
            <a:avLst/>
          </a:prstGeom>
          <a:solidFill>
            <a:srgbClr val="B81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2B436B6C-C3D7-4E69-0897-6D4BE992CE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6679" y="-112080"/>
            <a:ext cx="3420781" cy="1903615"/>
          </a:xfrm>
          <a:prstGeom prst="rect">
            <a:avLst/>
          </a:prstGeom>
        </p:spPr>
      </p:pic>
    </p:spTree>
    <p:extLst>
      <p:ext uri="{BB962C8B-B14F-4D97-AF65-F5344CB8AC3E}">
        <p14:creationId xmlns:p14="http://schemas.microsoft.com/office/powerpoint/2010/main" val="1921087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DIAP_SOUS COUV 2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B74917-4E58-9046-8A6A-D579A8328392}"/>
              </a:ext>
            </a:extLst>
          </p:cNvPr>
          <p:cNvSpPr/>
          <p:nvPr userDrawn="1"/>
        </p:nvSpPr>
        <p:spPr>
          <a:xfrm>
            <a:off x="11904000" y="0"/>
            <a:ext cx="288000" cy="6177656"/>
          </a:xfrm>
          <a:prstGeom prst="rect">
            <a:avLst/>
          </a:prstGeom>
          <a:solidFill>
            <a:srgbClr val="B81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endParaRPr>
          </a:p>
        </p:txBody>
      </p:sp>
      <p:pic>
        <p:nvPicPr>
          <p:cNvPr id="3" name="Image 2">
            <a:extLst>
              <a:ext uri="{FF2B5EF4-FFF2-40B4-BE49-F238E27FC236}">
                <a16:creationId xmlns:a16="http://schemas.microsoft.com/office/drawing/2014/main" id="{01C94A8E-BBD7-221F-7C64-4F34F6B234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133" y="0"/>
            <a:ext cx="5935396" cy="6858000"/>
          </a:xfrm>
          <a:prstGeom prst="rect">
            <a:avLst/>
          </a:prstGeom>
        </p:spPr>
      </p:pic>
      <p:sp>
        <p:nvSpPr>
          <p:cNvPr id="9" name="Titre 7">
            <a:extLst>
              <a:ext uri="{FF2B5EF4-FFF2-40B4-BE49-F238E27FC236}">
                <a16:creationId xmlns:a16="http://schemas.microsoft.com/office/drawing/2014/main" id="{3CD11BE0-A77F-211C-8A4C-71670A06AB26}"/>
              </a:ext>
            </a:extLst>
          </p:cNvPr>
          <p:cNvSpPr>
            <a:spLocks noGrp="1"/>
          </p:cNvSpPr>
          <p:nvPr>
            <p:ph type="title" hasCustomPrompt="1"/>
          </p:nvPr>
        </p:nvSpPr>
        <p:spPr>
          <a:xfrm>
            <a:off x="5931263" y="2031126"/>
            <a:ext cx="5943599" cy="1063887"/>
          </a:xfrm>
          <a:prstGeom prst="rect">
            <a:avLst/>
          </a:prstGeom>
        </p:spPr>
        <p:txBody>
          <a:bodyPr/>
          <a:lstStyle>
            <a:lvl1pPr algn="ctr">
              <a:defRPr sz="3200" b="0" i="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stStyle>
          <a:p>
            <a:r>
              <a:rPr lang="fr-FR" dirty="0"/>
              <a:t>MODIFIEZ </a:t>
            </a:r>
            <a:br>
              <a:rPr lang="fr-FR" dirty="0"/>
            </a:br>
            <a:r>
              <a:rPr lang="fr-FR" dirty="0"/>
              <a:t>TITRE CHAPITRE</a:t>
            </a:r>
          </a:p>
        </p:txBody>
      </p:sp>
      <p:sp>
        <p:nvSpPr>
          <p:cNvPr id="10" name="Rectangle 9">
            <a:extLst>
              <a:ext uri="{FF2B5EF4-FFF2-40B4-BE49-F238E27FC236}">
                <a16:creationId xmlns:a16="http://schemas.microsoft.com/office/drawing/2014/main" id="{340B10F0-C340-CB4C-E479-F3290CC770E0}"/>
              </a:ext>
            </a:extLst>
          </p:cNvPr>
          <p:cNvSpPr/>
          <p:nvPr userDrawn="1"/>
        </p:nvSpPr>
        <p:spPr>
          <a:xfrm>
            <a:off x="8450259" y="3103330"/>
            <a:ext cx="936000" cy="86400"/>
          </a:xfrm>
          <a:prstGeom prst="rect">
            <a:avLst/>
          </a:prstGeom>
          <a:solidFill>
            <a:srgbClr val="B81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6DE3D3D4-B5B7-04C4-F0B1-5104FD9BB6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6679" y="-112080"/>
            <a:ext cx="3420781" cy="1903615"/>
          </a:xfrm>
          <a:prstGeom prst="rect">
            <a:avLst/>
          </a:prstGeom>
        </p:spPr>
      </p:pic>
    </p:spTree>
    <p:extLst>
      <p:ext uri="{BB962C8B-B14F-4D97-AF65-F5344CB8AC3E}">
        <p14:creationId xmlns:p14="http://schemas.microsoft.com/office/powerpoint/2010/main" val="2862622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 TITRE/CONTENU _ 1">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88D8BD1-DF83-294B-B6FA-6426588B2B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133" y="0"/>
            <a:ext cx="5935396" cy="6858000"/>
          </a:xfrm>
          <a:prstGeom prst="rect">
            <a:avLst/>
          </a:prstGeom>
        </p:spPr>
      </p:pic>
      <p:sp>
        <p:nvSpPr>
          <p:cNvPr id="24" name="Espace réservé du contenu 2">
            <a:extLst>
              <a:ext uri="{FF2B5EF4-FFF2-40B4-BE49-F238E27FC236}">
                <a16:creationId xmlns:a16="http://schemas.microsoft.com/office/drawing/2014/main" id="{D6F72478-AE0D-0377-F090-88E21C172530}"/>
              </a:ext>
            </a:extLst>
          </p:cNvPr>
          <p:cNvSpPr>
            <a:spLocks noGrp="1"/>
          </p:cNvSpPr>
          <p:nvPr>
            <p:ph sz="quarter" idx="10" hasCustomPrompt="1"/>
          </p:nvPr>
        </p:nvSpPr>
        <p:spPr>
          <a:xfrm>
            <a:off x="6386989" y="2400300"/>
            <a:ext cx="5062539" cy="4457700"/>
          </a:xfrm>
          <a:prstGeom prst="rect">
            <a:avLst/>
          </a:prstGeom>
        </p:spPr>
        <p:txBody>
          <a:bodyPr/>
          <a:lstStyle>
            <a:lvl1pPr marL="228600" marR="0" indent="-228600" algn="l" defTabSz="914400" rtl="0" eaLnBrk="1" fontAlgn="auto" latinLnBrk="0" hangingPunct="1">
              <a:lnSpc>
                <a:spcPct val="150000"/>
              </a:lnSpc>
              <a:spcBef>
                <a:spcPts val="1000"/>
              </a:spcBef>
              <a:spcAft>
                <a:spcPts val="0"/>
              </a:spcAft>
              <a:buClr>
                <a:srgbClr val="B81374"/>
              </a:buClr>
              <a:buSzTx/>
              <a:buFont typeface="Wingdings" panose="05000000000000000000" pitchFamily="2" charset="2"/>
              <a:buChar char="§"/>
              <a:tabLst/>
              <a:defRPr sz="1400" b="0" i="0">
                <a:solidFill>
                  <a:srgbClr val="181B1C"/>
                </a:solidFill>
                <a:latin typeface="Roboto Light" panose="02000000000000000000" pitchFamily="2" charset="0"/>
                <a:ea typeface="Roboto Light" panose="02000000000000000000" pitchFamily="2" charset="0"/>
                <a:cs typeface="Roboto Light" panose="02000000000000000000" pitchFamily="2" charset="0"/>
              </a:defRPr>
            </a:lvl1pPr>
            <a:lvl2pPr>
              <a:buClr>
                <a:srgbClr val="B81374"/>
              </a:buClr>
              <a:defRPr>
                <a:solidFill>
                  <a:srgbClr val="181B1C"/>
                </a:solidFill>
                <a:latin typeface="GothamBook" pitchFamily="50" charset="0"/>
              </a:defRPr>
            </a:lvl2pPr>
            <a:lvl3pPr marL="1257300" indent="-342900">
              <a:buClr>
                <a:srgbClr val="B81374"/>
              </a:buClr>
              <a:buFont typeface="Arial" panose="020B0604020202020204" pitchFamily="34" charset="0"/>
              <a:buChar char="•"/>
              <a:defRPr>
                <a:solidFill>
                  <a:srgbClr val="181B1C"/>
                </a:solidFill>
                <a:latin typeface="GothamBook" pitchFamily="50" charset="0"/>
              </a:defRPr>
            </a:lvl3pPr>
            <a:lvl4pPr>
              <a:buClr>
                <a:srgbClr val="B81374"/>
              </a:buClr>
              <a:defRPr>
                <a:solidFill>
                  <a:srgbClr val="181B1C"/>
                </a:solidFill>
                <a:latin typeface="GothamBook" pitchFamily="50" charset="0"/>
              </a:defRPr>
            </a:lvl4pPr>
            <a:lvl5pPr>
              <a:buClr>
                <a:srgbClr val="B81374"/>
              </a:buClr>
              <a:defRPr>
                <a:solidFill>
                  <a:srgbClr val="181B1C"/>
                </a:solidFill>
                <a:latin typeface="GothamBook" pitchFamily="50" charset="0"/>
              </a:defRPr>
            </a:lvl5pPr>
          </a:lstStyle>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p:txBody>
      </p:sp>
      <p:sp>
        <p:nvSpPr>
          <p:cNvPr id="8" name="Rectangle 7">
            <a:extLst>
              <a:ext uri="{FF2B5EF4-FFF2-40B4-BE49-F238E27FC236}">
                <a16:creationId xmlns:a16="http://schemas.microsoft.com/office/drawing/2014/main" id="{F7CAFB5F-1ADE-814C-81CF-797D8849E2EE}"/>
              </a:ext>
            </a:extLst>
          </p:cNvPr>
          <p:cNvSpPr/>
          <p:nvPr userDrawn="1"/>
        </p:nvSpPr>
        <p:spPr>
          <a:xfrm>
            <a:off x="11270209" y="6458400"/>
            <a:ext cx="604653" cy="261610"/>
          </a:xfrm>
          <a:prstGeom prst="rect">
            <a:avLst/>
          </a:prstGeom>
        </p:spPr>
        <p:txBody>
          <a:bodyPr wrap="square">
            <a:spAutoFit/>
          </a:bodyPr>
          <a:lstStyle/>
          <a:p>
            <a:pPr algn="r"/>
            <a:fld id="{97F37461-322B-4671-84B9-3B6704D7F5E4}" type="slidenum">
              <a:rPr lang="fr-FR" sz="1100" b="0" i="0" smtClean="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rPr>
              <a:pPr algn="r"/>
              <a:t>‹N°›</a:t>
            </a:fld>
            <a:endParaRPr lang="fr-FR" sz="1100" b="0" i="0" dirty="0">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12" name="Titre 7">
            <a:extLst>
              <a:ext uri="{FF2B5EF4-FFF2-40B4-BE49-F238E27FC236}">
                <a16:creationId xmlns:a16="http://schemas.microsoft.com/office/drawing/2014/main" id="{96AA66E9-E6DB-6742-A753-B5F3C9739B67}"/>
              </a:ext>
            </a:extLst>
          </p:cNvPr>
          <p:cNvSpPr>
            <a:spLocks noGrp="1"/>
          </p:cNvSpPr>
          <p:nvPr>
            <p:ph type="title" hasCustomPrompt="1"/>
          </p:nvPr>
        </p:nvSpPr>
        <p:spPr>
          <a:xfrm>
            <a:off x="5931263" y="544083"/>
            <a:ext cx="5943599" cy="461574"/>
          </a:xfrm>
          <a:prstGeom prst="rect">
            <a:avLst/>
          </a:prstGeom>
        </p:spPr>
        <p:txBody>
          <a:bodyPr/>
          <a:lstStyle>
            <a:lvl1pPr algn="ctr">
              <a:defRPr sz="2400" b="0" i="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stStyle>
          <a:p>
            <a:r>
              <a:rPr lang="fr-FR" dirty="0"/>
              <a:t>MODIFIEZ TITRE</a:t>
            </a:r>
          </a:p>
        </p:txBody>
      </p:sp>
      <p:sp>
        <p:nvSpPr>
          <p:cNvPr id="13" name="Rectangle 12">
            <a:extLst>
              <a:ext uri="{FF2B5EF4-FFF2-40B4-BE49-F238E27FC236}">
                <a16:creationId xmlns:a16="http://schemas.microsoft.com/office/drawing/2014/main" id="{D65D173E-044B-6B41-95EF-D2BDC8512F4A}"/>
              </a:ext>
            </a:extLst>
          </p:cNvPr>
          <p:cNvSpPr/>
          <p:nvPr userDrawn="1"/>
        </p:nvSpPr>
        <p:spPr>
          <a:xfrm>
            <a:off x="8450259" y="1005657"/>
            <a:ext cx="936000" cy="86400"/>
          </a:xfrm>
          <a:prstGeom prst="rect">
            <a:avLst/>
          </a:prstGeom>
          <a:solidFill>
            <a:srgbClr val="B81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26790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IAP TITRE/CONTENU _ 1">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88D8BD1-DF83-294B-B6FA-6426588B2B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963812" y="0"/>
            <a:ext cx="5935396" cy="6858000"/>
          </a:xfrm>
          <a:prstGeom prst="rect">
            <a:avLst/>
          </a:prstGeom>
        </p:spPr>
      </p:pic>
      <p:sp>
        <p:nvSpPr>
          <p:cNvPr id="24" name="Espace réservé du contenu 2">
            <a:extLst>
              <a:ext uri="{FF2B5EF4-FFF2-40B4-BE49-F238E27FC236}">
                <a16:creationId xmlns:a16="http://schemas.microsoft.com/office/drawing/2014/main" id="{D6F72478-AE0D-0377-F090-88E21C172530}"/>
              </a:ext>
            </a:extLst>
          </p:cNvPr>
          <p:cNvSpPr>
            <a:spLocks noGrp="1"/>
          </p:cNvSpPr>
          <p:nvPr>
            <p:ph sz="quarter" idx="10" hasCustomPrompt="1"/>
          </p:nvPr>
        </p:nvSpPr>
        <p:spPr>
          <a:xfrm>
            <a:off x="462687" y="2400300"/>
            <a:ext cx="5062539" cy="4457700"/>
          </a:xfrm>
          <a:prstGeom prst="rect">
            <a:avLst/>
          </a:prstGeom>
        </p:spPr>
        <p:txBody>
          <a:bodyPr/>
          <a:lstStyle>
            <a:lvl1pPr marL="228600" marR="0" indent="-228600" algn="l" defTabSz="914400" rtl="0" eaLnBrk="1" fontAlgn="auto" latinLnBrk="0" hangingPunct="1">
              <a:lnSpc>
                <a:spcPct val="150000"/>
              </a:lnSpc>
              <a:spcBef>
                <a:spcPts val="1000"/>
              </a:spcBef>
              <a:spcAft>
                <a:spcPts val="0"/>
              </a:spcAft>
              <a:buClr>
                <a:srgbClr val="B81374"/>
              </a:buClr>
              <a:buSzTx/>
              <a:buFont typeface="Wingdings" panose="05000000000000000000" pitchFamily="2" charset="2"/>
              <a:buChar char="§"/>
              <a:tabLst/>
              <a:defRPr sz="1400" b="0" i="0">
                <a:solidFill>
                  <a:srgbClr val="181B1C"/>
                </a:solidFill>
                <a:latin typeface="Roboto Light" panose="02000000000000000000" pitchFamily="2" charset="0"/>
                <a:ea typeface="Roboto Light" panose="02000000000000000000" pitchFamily="2" charset="0"/>
                <a:cs typeface="Roboto Light" panose="02000000000000000000" pitchFamily="2" charset="0"/>
              </a:defRPr>
            </a:lvl1pPr>
            <a:lvl2pPr>
              <a:buClr>
                <a:srgbClr val="B81374"/>
              </a:buClr>
              <a:defRPr>
                <a:solidFill>
                  <a:srgbClr val="181B1C"/>
                </a:solidFill>
                <a:latin typeface="GothamBook" pitchFamily="50" charset="0"/>
              </a:defRPr>
            </a:lvl2pPr>
            <a:lvl3pPr marL="1257300" indent="-342900">
              <a:buClr>
                <a:srgbClr val="B81374"/>
              </a:buClr>
              <a:buFont typeface="Arial" panose="020B0604020202020204" pitchFamily="34" charset="0"/>
              <a:buChar char="•"/>
              <a:defRPr>
                <a:solidFill>
                  <a:srgbClr val="181B1C"/>
                </a:solidFill>
                <a:latin typeface="GothamBook" pitchFamily="50" charset="0"/>
              </a:defRPr>
            </a:lvl3pPr>
            <a:lvl4pPr>
              <a:buClr>
                <a:srgbClr val="B81374"/>
              </a:buClr>
              <a:defRPr>
                <a:solidFill>
                  <a:srgbClr val="181B1C"/>
                </a:solidFill>
                <a:latin typeface="GothamBook" pitchFamily="50" charset="0"/>
              </a:defRPr>
            </a:lvl4pPr>
            <a:lvl5pPr>
              <a:buClr>
                <a:srgbClr val="B81374"/>
              </a:buClr>
              <a:defRPr>
                <a:solidFill>
                  <a:srgbClr val="181B1C"/>
                </a:solidFill>
                <a:latin typeface="GothamBook" pitchFamily="50" charset="0"/>
              </a:defRPr>
            </a:lvl5pPr>
          </a:lstStyle>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p:txBody>
      </p:sp>
      <p:sp>
        <p:nvSpPr>
          <p:cNvPr id="8" name="Rectangle 7">
            <a:extLst>
              <a:ext uri="{FF2B5EF4-FFF2-40B4-BE49-F238E27FC236}">
                <a16:creationId xmlns:a16="http://schemas.microsoft.com/office/drawing/2014/main" id="{F7CAFB5F-1ADE-814C-81CF-797D8849E2EE}"/>
              </a:ext>
            </a:extLst>
          </p:cNvPr>
          <p:cNvSpPr/>
          <p:nvPr userDrawn="1"/>
        </p:nvSpPr>
        <p:spPr>
          <a:xfrm>
            <a:off x="11270209" y="6458400"/>
            <a:ext cx="604653" cy="261610"/>
          </a:xfrm>
          <a:prstGeom prst="rect">
            <a:avLst/>
          </a:prstGeom>
        </p:spPr>
        <p:txBody>
          <a:bodyPr wrap="square">
            <a:spAutoFit/>
          </a:bodyPr>
          <a:lstStyle/>
          <a:p>
            <a:pPr algn="r"/>
            <a:fld id="{97F37461-322B-4671-84B9-3B6704D7F5E4}" type="slidenum">
              <a:rPr lang="fr-FR" sz="1100" b="0" i="0" smtClean="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rPr>
              <a:pPr algn="r"/>
              <a:t>‹N°›</a:t>
            </a:fld>
            <a:endParaRPr lang="fr-FR" sz="1100" b="0" i="0" dirty="0">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12" name="Titre 7">
            <a:extLst>
              <a:ext uri="{FF2B5EF4-FFF2-40B4-BE49-F238E27FC236}">
                <a16:creationId xmlns:a16="http://schemas.microsoft.com/office/drawing/2014/main" id="{96AA66E9-E6DB-6742-A753-B5F3C9739B67}"/>
              </a:ext>
            </a:extLst>
          </p:cNvPr>
          <p:cNvSpPr>
            <a:spLocks noGrp="1"/>
          </p:cNvSpPr>
          <p:nvPr>
            <p:ph type="title" hasCustomPrompt="1"/>
          </p:nvPr>
        </p:nvSpPr>
        <p:spPr>
          <a:xfrm>
            <a:off x="6961" y="544083"/>
            <a:ext cx="5943599" cy="461574"/>
          </a:xfrm>
          <a:prstGeom prst="rect">
            <a:avLst/>
          </a:prstGeom>
        </p:spPr>
        <p:txBody>
          <a:bodyPr/>
          <a:lstStyle>
            <a:lvl1pPr algn="ctr">
              <a:defRPr sz="2400" b="0" i="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stStyle>
          <a:p>
            <a:r>
              <a:rPr lang="fr-FR" dirty="0"/>
              <a:t>MODIFIEZ TITRE</a:t>
            </a:r>
          </a:p>
        </p:txBody>
      </p:sp>
      <p:sp>
        <p:nvSpPr>
          <p:cNvPr id="13" name="Rectangle 12">
            <a:extLst>
              <a:ext uri="{FF2B5EF4-FFF2-40B4-BE49-F238E27FC236}">
                <a16:creationId xmlns:a16="http://schemas.microsoft.com/office/drawing/2014/main" id="{D65D173E-044B-6B41-95EF-D2BDC8512F4A}"/>
              </a:ext>
            </a:extLst>
          </p:cNvPr>
          <p:cNvSpPr/>
          <p:nvPr userDrawn="1"/>
        </p:nvSpPr>
        <p:spPr>
          <a:xfrm>
            <a:off x="2525957" y="1005657"/>
            <a:ext cx="936000" cy="86400"/>
          </a:xfrm>
          <a:prstGeom prst="rect">
            <a:avLst/>
          </a:prstGeom>
          <a:solidFill>
            <a:srgbClr val="B81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97747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P TITRE/CONTENU_2">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80CB3FF7-04B3-994A-A3C6-B29CBF7340DD}"/>
              </a:ext>
            </a:extLst>
          </p:cNvPr>
          <p:cNvSpPr>
            <a:spLocks noGrp="1"/>
          </p:cNvSpPr>
          <p:nvPr>
            <p:ph sz="quarter" idx="10" hasCustomPrompt="1"/>
          </p:nvPr>
        </p:nvSpPr>
        <p:spPr>
          <a:xfrm>
            <a:off x="798693" y="1468173"/>
            <a:ext cx="5062539" cy="5389827"/>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sz="1400" b="0" i="0">
                <a:solidFill>
                  <a:srgbClr val="181B1C"/>
                </a:solidFill>
                <a:latin typeface="Roboto Light" panose="02000000000000000000" pitchFamily="2" charset="0"/>
                <a:ea typeface="Roboto Light" panose="02000000000000000000" pitchFamily="2" charset="0"/>
                <a:cs typeface="Roboto Light" panose="02000000000000000000" pitchFamily="2" charset="0"/>
              </a:defRPr>
            </a:lvl1pPr>
            <a:lvl2pPr>
              <a:buClr>
                <a:srgbClr val="B81374"/>
              </a:buClr>
              <a:defRPr>
                <a:solidFill>
                  <a:srgbClr val="181B1C"/>
                </a:solidFill>
                <a:latin typeface="GothamBook" pitchFamily="50" charset="0"/>
              </a:defRPr>
            </a:lvl2pPr>
            <a:lvl3pPr marL="1257300" indent="-342900">
              <a:buClr>
                <a:srgbClr val="B81374"/>
              </a:buClr>
              <a:buFont typeface="Arial" panose="020B0604020202020204" pitchFamily="34" charset="0"/>
              <a:buChar char="•"/>
              <a:defRPr>
                <a:solidFill>
                  <a:srgbClr val="181B1C"/>
                </a:solidFill>
                <a:latin typeface="GothamBook" pitchFamily="50" charset="0"/>
              </a:defRPr>
            </a:lvl3pPr>
            <a:lvl4pPr>
              <a:buClr>
                <a:srgbClr val="B81374"/>
              </a:buClr>
              <a:defRPr>
                <a:solidFill>
                  <a:srgbClr val="181B1C"/>
                </a:solidFill>
                <a:latin typeface="GothamBook" pitchFamily="50" charset="0"/>
              </a:defRPr>
            </a:lvl4pPr>
            <a:lvl5pPr>
              <a:buClr>
                <a:srgbClr val="B81374"/>
              </a:buClr>
              <a:defRPr>
                <a:solidFill>
                  <a:srgbClr val="181B1C"/>
                </a:solidFill>
                <a:latin typeface="GothamBook" pitchFamily="50" charset="0"/>
              </a:defRPr>
            </a:lvl5pPr>
          </a:lstStyle>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p:txBody>
      </p:sp>
      <p:sp>
        <p:nvSpPr>
          <p:cNvPr id="6" name="Titre 7">
            <a:extLst>
              <a:ext uri="{FF2B5EF4-FFF2-40B4-BE49-F238E27FC236}">
                <a16:creationId xmlns:a16="http://schemas.microsoft.com/office/drawing/2014/main" id="{0B978270-C353-A841-949B-42C3D58764AA}"/>
              </a:ext>
            </a:extLst>
          </p:cNvPr>
          <p:cNvSpPr>
            <a:spLocks noGrp="1"/>
          </p:cNvSpPr>
          <p:nvPr>
            <p:ph type="title" hasCustomPrompt="1"/>
          </p:nvPr>
        </p:nvSpPr>
        <p:spPr>
          <a:xfrm>
            <a:off x="1" y="458625"/>
            <a:ext cx="11874862" cy="461574"/>
          </a:xfrm>
          <a:prstGeom prst="rect">
            <a:avLst/>
          </a:prstGeom>
        </p:spPr>
        <p:txBody>
          <a:bodyPr/>
          <a:lstStyle>
            <a:lvl1pPr algn="ctr">
              <a:defRPr sz="2400" b="0" i="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stStyle>
          <a:p>
            <a:r>
              <a:rPr lang="fr-FR" dirty="0"/>
              <a:t>MODIFIEZ TITRE</a:t>
            </a:r>
          </a:p>
        </p:txBody>
      </p:sp>
      <p:sp>
        <p:nvSpPr>
          <p:cNvPr id="7" name="Rectangle 6">
            <a:extLst>
              <a:ext uri="{FF2B5EF4-FFF2-40B4-BE49-F238E27FC236}">
                <a16:creationId xmlns:a16="http://schemas.microsoft.com/office/drawing/2014/main" id="{810B2B60-4E8E-AD45-BA10-50225F6B5D72}"/>
              </a:ext>
            </a:extLst>
          </p:cNvPr>
          <p:cNvSpPr/>
          <p:nvPr userDrawn="1"/>
        </p:nvSpPr>
        <p:spPr>
          <a:xfrm>
            <a:off x="5469432" y="920199"/>
            <a:ext cx="936000" cy="86400"/>
          </a:xfrm>
          <a:prstGeom prst="rect">
            <a:avLst/>
          </a:prstGeom>
          <a:solidFill>
            <a:srgbClr val="B81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contenu 2">
            <a:extLst>
              <a:ext uri="{FF2B5EF4-FFF2-40B4-BE49-F238E27FC236}">
                <a16:creationId xmlns:a16="http://schemas.microsoft.com/office/drawing/2014/main" id="{D33CB010-9133-A945-A31E-4A8A0ED4B921}"/>
              </a:ext>
            </a:extLst>
          </p:cNvPr>
          <p:cNvSpPr>
            <a:spLocks noGrp="1"/>
          </p:cNvSpPr>
          <p:nvPr>
            <p:ph sz="quarter" idx="11" hasCustomPrompt="1"/>
          </p:nvPr>
        </p:nvSpPr>
        <p:spPr>
          <a:xfrm>
            <a:off x="6043793" y="1468173"/>
            <a:ext cx="5062539" cy="5389827"/>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sz="1400" b="0" i="0">
                <a:solidFill>
                  <a:srgbClr val="181B1C"/>
                </a:solidFill>
                <a:latin typeface="Roboto Light" panose="02000000000000000000" pitchFamily="2" charset="0"/>
                <a:ea typeface="Roboto Light" panose="02000000000000000000" pitchFamily="2" charset="0"/>
                <a:cs typeface="Roboto Light" panose="02000000000000000000" pitchFamily="2" charset="0"/>
              </a:defRPr>
            </a:lvl1pPr>
            <a:lvl2pPr>
              <a:buClr>
                <a:srgbClr val="B81374"/>
              </a:buClr>
              <a:defRPr>
                <a:solidFill>
                  <a:srgbClr val="181B1C"/>
                </a:solidFill>
                <a:latin typeface="GothamBook" pitchFamily="50" charset="0"/>
              </a:defRPr>
            </a:lvl2pPr>
            <a:lvl3pPr marL="1257300" indent="-342900">
              <a:buClr>
                <a:srgbClr val="B81374"/>
              </a:buClr>
              <a:buFont typeface="Arial" panose="020B0604020202020204" pitchFamily="34" charset="0"/>
              <a:buChar char="•"/>
              <a:defRPr>
                <a:solidFill>
                  <a:srgbClr val="181B1C"/>
                </a:solidFill>
                <a:latin typeface="GothamBook" pitchFamily="50" charset="0"/>
              </a:defRPr>
            </a:lvl3pPr>
            <a:lvl4pPr>
              <a:buClr>
                <a:srgbClr val="B81374"/>
              </a:buClr>
              <a:defRPr>
                <a:solidFill>
                  <a:srgbClr val="181B1C"/>
                </a:solidFill>
                <a:latin typeface="GothamBook" pitchFamily="50" charset="0"/>
              </a:defRPr>
            </a:lvl4pPr>
            <a:lvl5pPr>
              <a:buClr>
                <a:srgbClr val="B81374"/>
              </a:buClr>
              <a:defRPr>
                <a:solidFill>
                  <a:srgbClr val="181B1C"/>
                </a:solidFill>
                <a:latin typeface="GothamBook" pitchFamily="50" charset="0"/>
              </a:defRPr>
            </a:lvl5pPr>
          </a:lstStyle>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p:txBody>
      </p:sp>
      <p:sp>
        <p:nvSpPr>
          <p:cNvPr id="10" name="Rectangle 9">
            <a:extLst>
              <a:ext uri="{FF2B5EF4-FFF2-40B4-BE49-F238E27FC236}">
                <a16:creationId xmlns:a16="http://schemas.microsoft.com/office/drawing/2014/main" id="{E818E7F6-677C-B647-97B9-4A56E3A3EE4E}"/>
              </a:ext>
            </a:extLst>
          </p:cNvPr>
          <p:cNvSpPr/>
          <p:nvPr userDrawn="1"/>
        </p:nvSpPr>
        <p:spPr>
          <a:xfrm>
            <a:off x="11270209" y="6458400"/>
            <a:ext cx="604653" cy="261610"/>
          </a:xfrm>
          <a:prstGeom prst="rect">
            <a:avLst/>
          </a:prstGeom>
        </p:spPr>
        <p:txBody>
          <a:bodyPr wrap="square">
            <a:spAutoFit/>
          </a:bodyPr>
          <a:lstStyle/>
          <a:p>
            <a:pPr algn="r"/>
            <a:fld id="{97F37461-322B-4671-84B9-3B6704D7F5E4}" type="slidenum">
              <a:rPr lang="fr-FR" sz="1100" b="0" i="0" smtClean="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rPr>
              <a:pPr algn="r"/>
              <a:t>‹N°›</a:t>
            </a:fld>
            <a:endParaRPr lang="fr-FR" sz="1100" b="0" i="0" dirty="0">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Tree>
    <p:extLst>
      <p:ext uri="{BB962C8B-B14F-4D97-AF65-F5344CB8AC3E}">
        <p14:creationId xmlns:p14="http://schemas.microsoft.com/office/powerpoint/2010/main" val="13897320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AP TITRE/CONTENU_2">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80CB3FF7-04B3-994A-A3C6-B29CBF7340DD}"/>
              </a:ext>
            </a:extLst>
          </p:cNvPr>
          <p:cNvSpPr>
            <a:spLocks noGrp="1"/>
          </p:cNvSpPr>
          <p:nvPr>
            <p:ph sz="quarter" idx="10" hasCustomPrompt="1"/>
          </p:nvPr>
        </p:nvSpPr>
        <p:spPr>
          <a:xfrm>
            <a:off x="798693" y="1468173"/>
            <a:ext cx="5062539" cy="5389827"/>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sz="1400" b="0" i="0">
                <a:solidFill>
                  <a:srgbClr val="181B1C"/>
                </a:solidFill>
                <a:latin typeface="Roboto Light" panose="02000000000000000000" pitchFamily="2" charset="0"/>
                <a:ea typeface="Roboto Light" panose="02000000000000000000" pitchFamily="2" charset="0"/>
                <a:cs typeface="Roboto Light" panose="02000000000000000000" pitchFamily="2" charset="0"/>
              </a:defRPr>
            </a:lvl1pPr>
            <a:lvl2pPr>
              <a:buClr>
                <a:srgbClr val="B81374"/>
              </a:buClr>
              <a:defRPr>
                <a:solidFill>
                  <a:srgbClr val="181B1C"/>
                </a:solidFill>
                <a:latin typeface="GothamBook" pitchFamily="50" charset="0"/>
              </a:defRPr>
            </a:lvl2pPr>
            <a:lvl3pPr marL="1257300" indent="-342900">
              <a:buClr>
                <a:srgbClr val="B81374"/>
              </a:buClr>
              <a:buFont typeface="Arial" panose="020B0604020202020204" pitchFamily="34" charset="0"/>
              <a:buChar char="•"/>
              <a:defRPr>
                <a:solidFill>
                  <a:srgbClr val="181B1C"/>
                </a:solidFill>
                <a:latin typeface="GothamBook" pitchFamily="50" charset="0"/>
              </a:defRPr>
            </a:lvl3pPr>
            <a:lvl4pPr>
              <a:buClr>
                <a:srgbClr val="B81374"/>
              </a:buClr>
              <a:defRPr>
                <a:solidFill>
                  <a:srgbClr val="181B1C"/>
                </a:solidFill>
                <a:latin typeface="GothamBook" pitchFamily="50" charset="0"/>
              </a:defRPr>
            </a:lvl4pPr>
            <a:lvl5pPr>
              <a:buClr>
                <a:srgbClr val="B81374"/>
              </a:buClr>
              <a:defRPr>
                <a:solidFill>
                  <a:srgbClr val="181B1C"/>
                </a:solidFill>
                <a:latin typeface="GothamBook" pitchFamily="50" charset="0"/>
              </a:defRPr>
            </a:lvl5pPr>
          </a:lstStyle>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p:txBody>
      </p:sp>
      <p:sp>
        <p:nvSpPr>
          <p:cNvPr id="6" name="Titre 7">
            <a:extLst>
              <a:ext uri="{FF2B5EF4-FFF2-40B4-BE49-F238E27FC236}">
                <a16:creationId xmlns:a16="http://schemas.microsoft.com/office/drawing/2014/main" id="{0B978270-C353-A841-949B-42C3D58764AA}"/>
              </a:ext>
            </a:extLst>
          </p:cNvPr>
          <p:cNvSpPr>
            <a:spLocks noGrp="1"/>
          </p:cNvSpPr>
          <p:nvPr>
            <p:ph type="title" hasCustomPrompt="1"/>
          </p:nvPr>
        </p:nvSpPr>
        <p:spPr>
          <a:xfrm>
            <a:off x="1" y="458625"/>
            <a:ext cx="11874862" cy="461574"/>
          </a:xfrm>
          <a:prstGeom prst="rect">
            <a:avLst/>
          </a:prstGeom>
        </p:spPr>
        <p:txBody>
          <a:bodyPr/>
          <a:lstStyle>
            <a:lvl1pPr algn="ctr">
              <a:defRPr sz="2400" b="0" i="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stStyle>
          <a:p>
            <a:r>
              <a:rPr lang="fr-FR" dirty="0"/>
              <a:t>MODIFIEZ TITRE</a:t>
            </a:r>
          </a:p>
        </p:txBody>
      </p:sp>
      <p:sp>
        <p:nvSpPr>
          <p:cNvPr id="8" name="Espace réservé du contenu 2">
            <a:extLst>
              <a:ext uri="{FF2B5EF4-FFF2-40B4-BE49-F238E27FC236}">
                <a16:creationId xmlns:a16="http://schemas.microsoft.com/office/drawing/2014/main" id="{D33CB010-9133-A945-A31E-4A8A0ED4B921}"/>
              </a:ext>
            </a:extLst>
          </p:cNvPr>
          <p:cNvSpPr>
            <a:spLocks noGrp="1"/>
          </p:cNvSpPr>
          <p:nvPr>
            <p:ph sz="quarter" idx="11" hasCustomPrompt="1"/>
          </p:nvPr>
        </p:nvSpPr>
        <p:spPr>
          <a:xfrm>
            <a:off x="6043793" y="1468173"/>
            <a:ext cx="5062539" cy="5389827"/>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sz="1400" b="0" i="0">
                <a:solidFill>
                  <a:srgbClr val="181B1C"/>
                </a:solidFill>
                <a:latin typeface="Roboto Light" panose="02000000000000000000" pitchFamily="2" charset="0"/>
                <a:ea typeface="Roboto Light" panose="02000000000000000000" pitchFamily="2" charset="0"/>
                <a:cs typeface="Roboto Light" panose="02000000000000000000" pitchFamily="2" charset="0"/>
              </a:defRPr>
            </a:lvl1pPr>
            <a:lvl2pPr>
              <a:buClr>
                <a:srgbClr val="B81374"/>
              </a:buClr>
              <a:defRPr>
                <a:solidFill>
                  <a:srgbClr val="181B1C"/>
                </a:solidFill>
                <a:latin typeface="GothamBook" pitchFamily="50" charset="0"/>
              </a:defRPr>
            </a:lvl2pPr>
            <a:lvl3pPr marL="1257300" indent="-342900">
              <a:buClr>
                <a:srgbClr val="B81374"/>
              </a:buClr>
              <a:buFont typeface="Arial" panose="020B0604020202020204" pitchFamily="34" charset="0"/>
              <a:buChar char="•"/>
              <a:defRPr>
                <a:solidFill>
                  <a:srgbClr val="181B1C"/>
                </a:solidFill>
                <a:latin typeface="GothamBook" pitchFamily="50" charset="0"/>
              </a:defRPr>
            </a:lvl3pPr>
            <a:lvl4pPr>
              <a:buClr>
                <a:srgbClr val="B81374"/>
              </a:buClr>
              <a:defRPr>
                <a:solidFill>
                  <a:srgbClr val="181B1C"/>
                </a:solidFill>
                <a:latin typeface="GothamBook" pitchFamily="50" charset="0"/>
              </a:defRPr>
            </a:lvl4pPr>
            <a:lvl5pPr>
              <a:buClr>
                <a:srgbClr val="B81374"/>
              </a:buClr>
              <a:defRPr>
                <a:solidFill>
                  <a:srgbClr val="181B1C"/>
                </a:solidFill>
                <a:latin typeface="GothamBook" pitchFamily="50" charset="0"/>
              </a:defRPr>
            </a:lvl5pPr>
          </a:lstStyle>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p:txBody>
      </p:sp>
      <p:sp>
        <p:nvSpPr>
          <p:cNvPr id="10" name="Rectangle 9">
            <a:extLst>
              <a:ext uri="{FF2B5EF4-FFF2-40B4-BE49-F238E27FC236}">
                <a16:creationId xmlns:a16="http://schemas.microsoft.com/office/drawing/2014/main" id="{E818E7F6-677C-B647-97B9-4A56E3A3EE4E}"/>
              </a:ext>
            </a:extLst>
          </p:cNvPr>
          <p:cNvSpPr/>
          <p:nvPr userDrawn="1"/>
        </p:nvSpPr>
        <p:spPr>
          <a:xfrm>
            <a:off x="11270209" y="6458400"/>
            <a:ext cx="604653" cy="261610"/>
          </a:xfrm>
          <a:prstGeom prst="rect">
            <a:avLst/>
          </a:prstGeom>
        </p:spPr>
        <p:txBody>
          <a:bodyPr wrap="square">
            <a:spAutoFit/>
          </a:bodyPr>
          <a:lstStyle/>
          <a:p>
            <a:pPr algn="r"/>
            <a:fld id="{97F37461-322B-4671-84B9-3B6704D7F5E4}" type="slidenum">
              <a:rPr lang="fr-FR" sz="1100" b="0" i="0" smtClean="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rPr>
              <a:pPr algn="r"/>
              <a:t>‹N°›</a:t>
            </a:fld>
            <a:endParaRPr lang="fr-FR" sz="1100" b="0" i="0" dirty="0">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Tree>
    <p:extLst>
      <p:ext uri="{BB962C8B-B14F-4D97-AF65-F5344CB8AC3E}">
        <p14:creationId xmlns:p14="http://schemas.microsoft.com/office/powerpoint/2010/main" val="398705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P TITRE/CONTENU_3">
    <p:spTree>
      <p:nvGrpSpPr>
        <p:cNvPr id="1" name=""/>
        <p:cNvGrpSpPr/>
        <p:nvPr/>
      </p:nvGrpSpPr>
      <p:grpSpPr>
        <a:xfrm>
          <a:off x="0" y="0"/>
          <a:ext cx="0" cy="0"/>
          <a:chOff x="0" y="0"/>
          <a:chExt cx="0" cy="0"/>
        </a:xfrm>
      </p:grpSpPr>
      <p:sp>
        <p:nvSpPr>
          <p:cNvPr id="7" name="Titre 7">
            <a:extLst>
              <a:ext uri="{FF2B5EF4-FFF2-40B4-BE49-F238E27FC236}">
                <a16:creationId xmlns:a16="http://schemas.microsoft.com/office/drawing/2014/main" id="{3AF07F11-3881-CE4E-89D7-D1A936C165B2}"/>
              </a:ext>
            </a:extLst>
          </p:cNvPr>
          <p:cNvSpPr>
            <a:spLocks noGrp="1"/>
          </p:cNvSpPr>
          <p:nvPr>
            <p:ph type="title" hasCustomPrompt="1"/>
          </p:nvPr>
        </p:nvSpPr>
        <p:spPr>
          <a:xfrm>
            <a:off x="1" y="267665"/>
            <a:ext cx="11874862" cy="461574"/>
          </a:xfrm>
          <a:prstGeom prst="rect">
            <a:avLst/>
          </a:prstGeom>
        </p:spPr>
        <p:txBody>
          <a:bodyPr/>
          <a:lstStyle>
            <a:lvl1pPr algn="ctr">
              <a:defRPr sz="3200" b="0" i="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stStyle>
          <a:p>
            <a:r>
              <a:rPr lang="fr-FR" dirty="0"/>
              <a:t>MODIFIEZ TITRE</a:t>
            </a:r>
          </a:p>
        </p:txBody>
      </p:sp>
      <p:sp>
        <p:nvSpPr>
          <p:cNvPr id="8" name="Rectangle 7">
            <a:extLst>
              <a:ext uri="{FF2B5EF4-FFF2-40B4-BE49-F238E27FC236}">
                <a16:creationId xmlns:a16="http://schemas.microsoft.com/office/drawing/2014/main" id="{742A83D6-342D-4C44-9E99-2CFECD8C3B42}"/>
              </a:ext>
            </a:extLst>
          </p:cNvPr>
          <p:cNvSpPr/>
          <p:nvPr userDrawn="1"/>
        </p:nvSpPr>
        <p:spPr>
          <a:xfrm>
            <a:off x="5469432" y="787429"/>
            <a:ext cx="936000" cy="86400"/>
          </a:xfrm>
          <a:prstGeom prst="rect">
            <a:avLst/>
          </a:prstGeom>
          <a:solidFill>
            <a:srgbClr val="B81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5635E97E-0C2D-3B4C-8850-70EB0C0A05A3}"/>
              </a:ext>
            </a:extLst>
          </p:cNvPr>
          <p:cNvSpPr/>
          <p:nvPr userDrawn="1"/>
        </p:nvSpPr>
        <p:spPr>
          <a:xfrm>
            <a:off x="11270209" y="6458400"/>
            <a:ext cx="604653" cy="261610"/>
          </a:xfrm>
          <a:prstGeom prst="rect">
            <a:avLst/>
          </a:prstGeom>
        </p:spPr>
        <p:txBody>
          <a:bodyPr wrap="square">
            <a:spAutoFit/>
          </a:bodyPr>
          <a:lstStyle/>
          <a:p>
            <a:pPr algn="r"/>
            <a:fld id="{97F37461-322B-4671-84B9-3B6704D7F5E4}" type="slidenum">
              <a:rPr lang="fr-FR" sz="1100" b="0" i="0" smtClean="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rPr>
              <a:pPr algn="r"/>
              <a:t>‹N°›</a:t>
            </a:fld>
            <a:endParaRPr lang="fr-FR" sz="1100" b="0" i="0" dirty="0">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Tree>
    <p:extLst>
      <p:ext uri="{BB962C8B-B14F-4D97-AF65-F5344CB8AC3E}">
        <p14:creationId xmlns:p14="http://schemas.microsoft.com/office/powerpoint/2010/main" val="19757211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AP TITRE/CONTENU_3">
    <p:spTree>
      <p:nvGrpSpPr>
        <p:cNvPr id="1" name=""/>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85C3A6EF-CBDE-FF4C-B49D-495E31E38079}"/>
              </a:ext>
            </a:extLst>
          </p:cNvPr>
          <p:cNvSpPr>
            <a:spLocks noGrp="1"/>
          </p:cNvSpPr>
          <p:nvPr>
            <p:ph sz="quarter" idx="10" hasCustomPrompt="1"/>
          </p:nvPr>
        </p:nvSpPr>
        <p:spPr>
          <a:xfrm>
            <a:off x="990600" y="1555335"/>
            <a:ext cx="9906000" cy="447716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sz="1400" b="0" i="0">
                <a:solidFill>
                  <a:srgbClr val="181B1C"/>
                </a:solidFill>
                <a:latin typeface="Roboto Light" panose="02000000000000000000" pitchFamily="2" charset="0"/>
                <a:ea typeface="Roboto Light" panose="02000000000000000000" pitchFamily="2" charset="0"/>
                <a:cs typeface="Roboto Light" panose="02000000000000000000" pitchFamily="2" charset="0"/>
              </a:defRPr>
            </a:lvl1pPr>
            <a:lvl2pPr>
              <a:buClr>
                <a:srgbClr val="B81374"/>
              </a:buClr>
              <a:defRPr>
                <a:solidFill>
                  <a:srgbClr val="181B1C"/>
                </a:solidFill>
                <a:latin typeface="GothamBook" pitchFamily="50" charset="0"/>
              </a:defRPr>
            </a:lvl2pPr>
            <a:lvl3pPr marL="1257300" indent="-342900">
              <a:buClr>
                <a:srgbClr val="B81374"/>
              </a:buClr>
              <a:buFont typeface="Arial" panose="020B0604020202020204" pitchFamily="34" charset="0"/>
              <a:buChar char="•"/>
              <a:defRPr>
                <a:solidFill>
                  <a:srgbClr val="181B1C"/>
                </a:solidFill>
                <a:latin typeface="GothamBook" pitchFamily="50" charset="0"/>
              </a:defRPr>
            </a:lvl3pPr>
            <a:lvl4pPr>
              <a:buClr>
                <a:srgbClr val="B81374"/>
              </a:buClr>
              <a:defRPr>
                <a:solidFill>
                  <a:srgbClr val="181B1C"/>
                </a:solidFill>
                <a:latin typeface="GothamBook" pitchFamily="50" charset="0"/>
              </a:defRPr>
            </a:lvl4pPr>
            <a:lvl5pPr>
              <a:buClr>
                <a:srgbClr val="B81374"/>
              </a:buClr>
              <a:defRPr>
                <a:solidFill>
                  <a:srgbClr val="181B1C"/>
                </a:solidFill>
                <a:latin typeface="GothamBook" pitchFamily="50" charset="0"/>
              </a:defRPr>
            </a:lvl5pPr>
          </a:lstStyle>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a:t>
            </a:r>
            <a:br>
              <a:rPr lang="fr-FR" dirty="0"/>
            </a:br>
            <a:r>
              <a:rPr lang="fr-FR" dirty="0"/>
              <a:t>du texte du masque, Texte Texte Texte Texte Texte Texte Texte Texte Texte Texte Texte Texte Texte Texte Texte Texte Texte Texte Texte Texte Texte Texte Texte</a:t>
            </a:r>
          </a:p>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a:t>
            </a:r>
            <a:br>
              <a:rPr lang="fr-FR" dirty="0"/>
            </a:br>
            <a:r>
              <a:rPr lang="fr-FR" dirty="0"/>
              <a:t>du texte du masque, Texte Texte Texte Texte Texte Texte Texte Texte Texte Texte Texte Texte Texte Texte Texte Texte Texte Texte Texte Texte Texte Texte Texte</a:t>
            </a:r>
          </a:p>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a:t>
            </a:r>
            <a:br>
              <a:rPr lang="fr-FR" dirty="0"/>
            </a:br>
            <a:r>
              <a:rPr lang="fr-FR" dirty="0"/>
              <a:t>du masque, Texte Texte Texte Texte Texte Texte Texte Texte Texte Texte Texte Texte Texte Texte Texte Texte Texte Texte Texte Texte Texte Texte Texte</a:t>
            </a:r>
          </a:p>
        </p:txBody>
      </p:sp>
      <p:sp>
        <p:nvSpPr>
          <p:cNvPr id="7" name="Titre 7">
            <a:extLst>
              <a:ext uri="{FF2B5EF4-FFF2-40B4-BE49-F238E27FC236}">
                <a16:creationId xmlns:a16="http://schemas.microsoft.com/office/drawing/2014/main" id="{3AF07F11-3881-CE4E-89D7-D1A936C165B2}"/>
              </a:ext>
            </a:extLst>
          </p:cNvPr>
          <p:cNvSpPr>
            <a:spLocks noGrp="1"/>
          </p:cNvSpPr>
          <p:nvPr>
            <p:ph type="title" hasCustomPrompt="1"/>
          </p:nvPr>
        </p:nvSpPr>
        <p:spPr>
          <a:xfrm>
            <a:off x="1" y="467171"/>
            <a:ext cx="11874862" cy="461574"/>
          </a:xfrm>
          <a:prstGeom prst="rect">
            <a:avLst/>
          </a:prstGeom>
        </p:spPr>
        <p:txBody>
          <a:bodyPr/>
          <a:lstStyle>
            <a:lvl1pPr algn="ctr">
              <a:defRPr sz="2400" b="0" i="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stStyle>
          <a:p>
            <a:r>
              <a:rPr lang="fr-FR" dirty="0"/>
              <a:t>MODIFIEZ TITRE</a:t>
            </a:r>
          </a:p>
        </p:txBody>
      </p:sp>
      <p:sp>
        <p:nvSpPr>
          <p:cNvPr id="11" name="Rectangle 10">
            <a:extLst>
              <a:ext uri="{FF2B5EF4-FFF2-40B4-BE49-F238E27FC236}">
                <a16:creationId xmlns:a16="http://schemas.microsoft.com/office/drawing/2014/main" id="{5635E97E-0C2D-3B4C-8850-70EB0C0A05A3}"/>
              </a:ext>
            </a:extLst>
          </p:cNvPr>
          <p:cNvSpPr/>
          <p:nvPr userDrawn="1"/>
        </p:nvSpPr>
        <p:spPr>
          <a:xfrm>
            <a:off x="11270209" y="6458400"/>
            <a:ext cx="604653" cy="261610"/>
          </a:xfrm>
          <a:prstGeom prst="rect">
            <a:avLst/>
          </a:prstGeom>
        </p:spPr>
        <p:txBody>
          <a:bodyPr wrap="square">
            <a:spAutoFit/>
          </a:bodyPr>
          <a:lstStyle/>
          <a:p>
            <a:pPr algn="r"/>
            <a:fld id="{97F37461-322B-4671-84B9-3B6704D7F5E4}" type="slidenum">
              <a:rPr lang="fr-FR" sz="1100" b="0" i="0" smtClean="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rPr>
              <a:pPr algn="r"/>
              <a:t>‹N°›</a:t>
            </a:fld>
            <a:endParaRPr lang="fr-FR" sz="1100" b="0" i="0" dirty="0">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Tree>
    <p:extLst>
      <p:ext uri="{BB962C8B-B14F-4D97-AF65-F5344CB8AC3E}">
        <p14:creationId xmlns:p14="http://schemas.microsoft.com/office/powerpoint/2010/main" val="3640441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IAP TITRE/CONTENU_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35E97E-0C2D-3B4C-8850-70EB0C0A05A3}"/>
              </a:ext>
            </a:extLst>
          </p:cNvPr>
          <p:cNvSpPr/>
          <p:nvPr userDrawn="1"/>
        </p:nvSpPr>
        <p:spPr>
          <a:xfrm>
            <a:off x="11270209" y="6458400"/>
            <a:ext cx="604653" cy="261610"/>
          </a:xfrm>
          <a:prstGeom prst="rect">
            <a:avLst/>
          </a:prstGeom>
        </p:spPr>
        <p:txBody>
          <a:bodyPr wrap="square">
            <a:spAutoFit/>
          </a:bodyPr>
          <a:lstStyle/>
          <a:p>
            <a:pPr algn="r"/>
            <a:fld id="{97F37461-322B-4671-84B9-3B6704D7F5E4}" type="slidenum">
              <a:rPr lang="fr-FR" sz="1100" b="0" i="0" smtClean="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rPr>
              <a:pPr algn="r"/>
              <a:t>‹N°›</a:t>
            </a:fld>
            <a:endParaRPr lang="fr-FR" sz="1100" b="0" i="0" dirty="0">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Tree>
    <p:extLst>
      <p:ext uri="{BB962C8B-B14F-4D97-AF65-F5344CB8AC3E}">
        <p14:creationId xmlns:p14="http://schemas.microsoft.com/office/powerpoint/2010/main" val="1741984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P TITRE/CONTENU_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1C6B00-20E3-964A-A8A6-E95EF1C21155}"/>
              </a:ext>
            </a:extLst>
          </p:cNvPr>
          <p:cNvSpPr/>
          <p:nvPr userDrawn="1"/>
        </p:nvSpPr>
        <p:spPr>
          <a:xfrm>
            <a:off x="11270209" y="6458400"/>
            <a:ext cx="604653" cy="261610"/>
          </a:xfrm>
          <a:prstGeom prst="rect">
            <a:avLst/>
          </a:prstGeom>
        </p:spPr>
        <p:txBody>
          <a:bodyPr wrap="square">
            <a:spAutoFit/>
          </a:bodyPr>
          <a:lstStyle/>
          <a:p>
            <a:pPr algn="r"/>
            <a:fld id="{97F37461-322B-4671-84B9-3B6704D7F5E4}" type="slidenum">
              <a:rPr lang="fr-FR" sz="1100" b="0" i="0" smtClean="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rPr>
              <a:pPr algn="r"/>
              <a:t>‹N°›</a:t>
            </a:fld>
            <a:endParaRPr lang="fr-FR" sz="1100" b="0" i="0" dirty="0">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16" name="Rectangle 15">
            <a:extLst>
              <a:ext uri="{FF2B5EF4-FFF2-40B4-BE49-F238E27FC236}">
                <a16:creationId xmlns:a16="http://schemas.microsoft.com/office/drawing/2014/main" id="{CB35ABD1-A1E6-964E-B297-DA1249F8A1F3}"/>
              </a:ext>
            </a:extLst>
          </p:cNvPr>
          <p:cNvSpPr/>
          <p:nvPr userDrawn="1"/>
        </p:nvSpPr>
        <p:spPr>
          <a:xfrm>
            <a:off x="7134499" y="5122150"/>
            <a:ext cx="359849" cy="45719"/>
          </a:xfrm>
          <a:prstGeom prst="rect">
            <a:avLst/>
          </a:prstGeom>
          <a:solidFill>
            <a:srgbClr val="B81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E72FFEE7-7870-0F45-B578-E219A1786EF2}"/>
              </a:ext>
            </a:extLst>
          </p:cNvPr>
          <p:cNvSpPr/>
          <p:nvPr userDrawn="1"/>
        </p:nvSpPr>
        <p:spPr>
          <a:xfrm>
            <a:off x="0" y="0"/>
            <a:ext cx="5931263" cy="6858000"/>
          </a:xfrm>
          <a:prstGeom prst="rect">
            <a:avLst/>
          </a:prstGeom>
          <a:gradFill flip="none" rotWithShape="1">
            <a:gsLst>
              <a:gs pos="2000">
                <a:srgbClr val="A2B2C4">
                  <a:lumMod val="72000"/>
                  <a:lumOff val="28000"/>
                </a:srgbClr>
              </a:gs>
              <a:gs pos="44000">
                <a:srgbClr val="C9D7DB">
                  <a:lumMod val="98000"/>
                </a:srgbClr>
              </a:gs>
              <a:gs pos="88000">
                <a:srgbClr val="B4C0CF">
                  <a:lumMod val="89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itre 7">
            <a:extLst>
              <a:ext uri="{FF2B5EF4-FFF2-40B4-BE49-F238E27FC236}">
                <a16:creationId xmlns:a16="http://schemas.microsoft.com/office/drawing/2014/main" id="{A57931DF-209A-2542-BE05-7B9C4EDC1C61}"/>
              </a:ext>
            </a:extLst>
          </p:cNvPr>
          <p:cNvSpPr txBox="1">
            <a:spLocks/>
          </p:cNvSpPr>
          <p:nvPr userDrawn="1"/>
        </p:nvSpPr>
        <p:spPr>
          <a:xfrm>
            <a:off x="0" y="2737713"/>
            <a:ext cx="5943599" cy="1063887"/>
          </a:xfrm>
          <a:prstGeom prst="rect">
            <a:avLst/>
          </a:prstGeom>
        </p:spPr>
        <p:txBody>
          <a:bodyPr/>
          <a:lstStyle>
            <a:lvl1pPr algn="ctr" defTabSz="914400" rtl="0" eaLnBrk="1" latinLnBrk="0" hangingPunct="1">
              <a:lnSpc>
                <a:spcPct val="90000"/>
              </a:lnSpc>
              <a:spcBef>
                <a:spcPct val="0"/>
              </a:spcBef>
              <a:buNone/>
              <a:defRPr sz="3200" b="0" i="0" kern="120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stStyle>
          <a:p>
            <a:r>
              <a:rPr lang="fr-FR"/>
              <a:t>MODIFIEZ </a:t>
            </a:r>
            <a:br>
              <a:rPr lang="fr-FR"/>
            </a:br>
            <a:r>
              <a:rPr lang="fr-FR"/>
              <a:t>TITRE CHAPITRE</a:t>
            </a:r>
            <a:endParaRPr lang="fr-FR" dirty="0"/>
          </a:p>
        </p:txBody>
      </p:sp>
      <p:sp>
        <p:nvSpPr>
          <p:cNvPr id="18" name="Rectangle 17">
            <a:extLst>
              <a:ext uri="{FF2B5EF4-FFF2-40B4-BE49-F238E27FC236}">
                <a16:creationId xmlns:a16="http://schemas.microsoft.com/office/drawing/2014/main" id="{CB52A5F9-704F-CA47-A022-B6161616BA5F}"/>
              </a:ext>
            </a:extLst>
          </p:cNvPr>
          <p:cNvSpPr/>
          <p:nvPr userDrawn="1"/>
        </p:nvSpPr>
        <p:spPr>
          <a:xfrm>
            <a:off x="2518996" y="3801600"/>
            <a:ext cx="936000" cy="86400"/>
          </a:xfrm>
          <a:prstGeom prst="rect">
            <a:avLst/>
          </a:prstGeom>
          <a:solidFill>
            <a:srgbClr val="B81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C946025C-0CF1-A24B-ABA7-47EE9F89504D}"/>
              </a:ext>
            </a:extLst>
          </p:cNvPr>
          <p:cNvSpPr txBox="1"/>
          <p:nvPr userDrawn="1"/>
        </p:nvSpPr>
        <p:spPr>
          <a:xfrm>
            <a:off x="6636657" y="1490007"/>
            <a:ext cx="1397000" cy="3416320"/>
          </a:xfrm>
          <a:prstGeom prst="rect">
            <a:avLst/>
          </a:prstGeom>
          <a:noFill/>
        </p:spPr>
        <p:txBody>
          <a:bodyPr wrap="square" rtlCol="0">
            <a:spAutoFit/>
          </a:bodyPr>
          <a:lstStyle/>
          <a:p>
            <a:pPr algn="ctr"/>
            <a:r>
              <a:rPr lang="fr-FR" dirty="0">
                <a:latin typeface="Roboto Condensed Light" panose="02000000000000000000" pitchFamily="2" charset="0"/>
                <a:ea typeface="Roboto Condensed Light" panose="02000000000000000000" pitchFamily="2" charset="0"/>
                <a:cs typeface="Roboto Condensed Light" panose="02000000000000000000" pitchFamily="2" charset="0"/>
              </a:rPr>
              <a:t>TEXTE</a:t>
            </a:r>
          </a:p>
          <a:p>
            <a:pPr algn="ctr"/>
            <a:endParaRPr lang="fr-FR"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i="0" dirty="0">
                <a:latin typeface="Roboto" panose="02000000000000000000" pitchFamily="2" charset="0"/>
                <a:ea typeface="Roboto" panose="02000000000000000000" pitchFamily="2" charset="0"/>
                <a:cs typeface="Roboto" panose="02000000000000000000" pitchFamily="2" charset="0"/>
              </a:rPr>
              <a:t>Texte texte texte texte texte texte tex te texte texte texte tex te texte texte te </a:t>
            </a:r>
            <a:r>
              <a:rPr lang="fr-FR" sz="1200" b="0" i="0" dirty="0" err="1">
                <a:latin typeface="Roboto" panose="02000000000000000000" pitchFamily="2" charset="0"/>
                <a:ea typeface="Roboto" panose="02000000000000000000" pitchFamily="2" charset="0"/>
                <a:cs typeface="Roboto" panose="02000000000000000000" pitchFamily="2" charset="0"/>
              </a:rPr>
              <a:t>xte</a:t>
            </a:r>
            <a:r>
              <a:rPr lang="fr-FR" sz="1200" b="0" i="0" dirty="0">
                <a:latin typeface="Roboto" panose="02000000000000000000" pitchFamily="2" charset="0"/>
                <a:ea typeface="Roboto" panose="02000000000000000000" pitchFamily="2" charset="0"/>
                <a:cs typeface="Roboto" panose="02000000000000000000" pitchFamily="2" charset="0"/>
              </a:rPr>
              <a:t> </a:t>
            </a:r>
            <a:r>
              <a:rPr lang="fr-FR" sz="1200" b="0" i="0" dirty="0" err="1">
                <a:latin typeface="Roboto" panose="02000000000000000000" pitchFamily="2" charset="0"/>
                <a:ea typeface="Roboto" panose="02000000000000000000" pitchFamily="2" charset="0"/>
                <a:cs typeface="Roboto" panose="02000000000000000000" pitchFamily="2" charset="0"/>
              </a:rPr>
              <a:t>textetexte</a:t>
            </a:r>
            <a:r>
              <a:rPr lang="fr-FR" sz="1200" b="0" i="0" dirty="0">
                <a:latin typeface="Roboto" panose="02000000000000000000" pitchFamily="2" charset="0"/>
                <a:ea typeface="Roboto" panose="02000000000000000000" pitchFamily="2" charset="0"/>
                <a:cs typeface="Roboto" panose="02000000000000000000" pitchFamily="2" charset="0"/>
              </a:rPr>
              <a:t> texte texte texte texte texte tex </a:t>
            </a:r>
            <a:r>
              <a:rPr lang="fr-FR" sz="1200" b="0" i="0" dirty="0" err="1">
                <a:latin typeface="Roboto" panose="02000000000000000000" pitchFamily="2" charset="0"/>
                <a:ea typeface="Roboto" panose="02000000000000000000" pitchFamily="2" charset="0"/>
                <a:cs typeface="Roboto" panose="02000000000000000000" pitchFamily="2" charset="0"/>
              </a:rPr>
              <a:t>textetexte</a:t>
            </a:r>
            <a:r>
              <a:rPr lang="fr-FR" sz="1200" b="0" i="0" dirty="0">
                <a:latin typeface="Roboto" panose="02000000000000000000" pitchFamily="2" charset="0"/>
                <a:ea typeface="Roboto" panose="02000000000000000000" pitchFamily="2" charset="0"/>
                <a:cs typeface="Roboto" panose="02000000000000000000" pitchFamily="2" charset="0"/>
              </a:rPr>
              <a:t> texte texte texte texte texte tex </a:t>
            </a:r>
            <a:r>
              <a:rPr lang="fr-FR" sz="1200" b="0" i="0" dirty="0" err="1">
                <a:latin typeface="Roboto" panose="02000000000000000000" pitchFamily="2" charset="0"/>
                <a:ea typeface="Roboto" panose="02000000000000000000" pitchFamily="2" charset="0"/>
                <a:cs typeface="Roboto" panose="02000000000000000000" pitchFamily="2" charset="0"/>
              </a:rPr>
              <a:t>textetexte</a:t>
            </a:r>
            <a:r>
              <a:rPr lang="fr-FR" sz="1200" b="0" i="0" dirty="0">
                <a:latin typeface="Roboto" panose="02000000000000000000" pitchFamily="2" charset="0"/>
                <a:ea typeface="Roboto" panose="02000000000000000000" pitchFamily="2" charset="0"/>
                <a:cs typeface="Roboto" panose="02000000000000000000" pitchFamily="2" charset="0"/>
              </a:rPr>
              <a:t> texte texte texte texte texte texte te </a:t>
            </a:r>
            <a:r>
              <a:rPr lang="fr-FR" sz="1200" b="0" i="0" dirty="0" err="1">
                <a:latin typeface="Roboto" panose="02000000000000000000" pitchFamily="2" charset="0"/>
                <a:ea typeface="Roboto" panose="02000000000000000000" pitchFamily="2" charset="0"/>
                <a:cs typeface="Roboto" panose="02000000000000000000" pitchFamily="2" charset="0"/>
              </a:rPr>
              <a:t>xte</a:t>
            </a:r>
            <a:r>
              <a:rPr lang="fr-FR" sz="1200" b="0" i="0" dirty="0">
                <a:latin typeface="Roboto" panose="02000000000000000000" pitchFamily="2" charset="0"/>
                <a:ea typeface="Roboto" panose="02000000000000000000" pitchFamily="2" charset="0"/>
                <a:cs typeface="Roboto" panose="02000000000000000000" pitchFamily="2" charset="0"/>
              </a:rPr>
              <a:t> texte</a:t>
            </a:r>
          </a:p>
        </p:txBody>
      </p:sp>
      <p:sp>
        <p:nvSpPr>
          <p:cNvPr id="21" name="ZoneTexte 20">
            <a:extLst>
              <a:ext uri="{FF2B5EF4-FFF2-40B4-BE49-F238E27FC236}">
                <a16:creationId xmlns:a16="http://schemas.microsoft.com/office/drawing/2014/main" id="{8C0D6D00-ECFA-214E-8AC4-02243C714115}"/>
              </a:ext>
            </a:extLst>
          </p:cNvPr>
          <p:cNvSpPr txBox="1"/>
          <p:nvPr userDrawn="1"/>
        </p:nvSpPr>
        <p:spPr>
          <a:xfrm>
            <a:off x="8160294" y="1490007"/>
            <a:ext cx="1397000" cy="2862322"/>
          </a:xfrm>
          <a:prstGeom prst="rect">
            <a:avLst/>
          </a:prstGeom>
          <a:noFill/>
        </p:spPr>
        <p:txBody>
          <a:bodyPr wrap="square" rtlCol="0">
            <a:spAutoFit/>
          </a:bodyPr>
          <a:lstStyle/>
          <a:p>
            <a:pPr algn="ctr"/>
            <a:r>
              <a:rPr lang="fr-FR" dirty="0">
                <a:latin typeface="Roboto Condensed Light" panose="02000000000000000000" pitchFamily="2" charset="0"/>
                <a:ea typeface="Roboto Condensed Light" panose="02000000000000000000" pitchFamily="2" charset="0"/>
                <a:cs typeface="Roboto Condensed Light" panose="02000000000000000000" pitchFamily="2" charset="0"/>
              </a:rPr>
              <a:t>TEXTE</a:t>
            </a:r>
          </a:p>
          <a:p>
            <a:pPr algn="ctr"/>
            <a:endParaRPr lang="fr-FR"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i="0" dirty="0">
                <a:latin typeface="Roboto" panose="02000000000000000000" pitchFamily="2" charset="0"/>
                <a:ea typeface="Roboto" panose="02000000000000000000" pitchFamily="2" charset="0"/>
                <a:cs typeface="Roboto" panose="02000000000000000000" pitchFamily="2" charset="0"/>
              </a:rPr>
              <a:t>Texte texte texte texte texte texte tex te texte texte texte tex te texte </a:t>
            </a:r>
            <a:r>
              <a:rPr lang="fr-FR" sz="1200" b="0" i="0" dirty="0" err="1">
                <a:latin typeface="Roboto" panose="02000000000000000000" pitchFamily="2" charset="0"/>
                <a:ea typeface="Roboto" panose="02000000000000000000" pitchFamily="2" charset="0"/>
                <a:cs typeface="Roboto" panose="02000000000000000000" pitchFamily="2" charset="0"/>
              </a:rPr>
              <a:t>textexte</a:t>
            </a:r>
            <a:r>
              <a:rPr lang="fr-FR" sz="1200" b="0" i="0" dirty="0">
                <a:latin typeface="Roboto" panose="02000000000000000000" pitchFamily="2" charset="0"/>
                <a:ea typeface="Roboto" panose="02000000000000000000" pitchFamily="2" charset="0"/>
                <a:cs typeface="Roboto" panose="02000000000000000000" pitchFamily="2" charset="0"/>
              </a:rPr>
              <a:t> texte texte </a:t>
            </a:r>
            <a:r>
              <a:rPr lang="fr-FR" sz="1200" b="0" i="0" dirty="0" err="1">
                <a:latin typeface="Roboto" panose="02000000000000000000" pitchFamily="2" charset="0"/>
                <a:ea typeface="Roboto" panose="02000000000000000000" pitchFamily="2" charset="0"/>
                <a:cs typeface="Roboto" panose="02000000000000000000" pitchFamily="2" charset="0"/>
              </a:rPr>
              <a:t>t</a:t>
            </a:r>
            <a:r>
              <a:rPr lang="fr-FR" sz="1200" b="0" i="0" dirty="0">
                <a:latin typeface="Roboto" panose="02000000000000000000" pitchFamily="2" charset="0"/>
                <a:ea typeface="Roboto" panose="02000000000000000000" pitchFamily="2" charset="0"/>
                <a:cs typeface="Roboto" panose="02000000000000000000" pitchFamily="2" charset="0"/>
              </a:rPr>
              <a:t> te texte texte texte tex te texte </a:t>
            </a:r>
            <a:r>
              <a:rPr lang="fr-FR" sz="1200" b="0" i="0" dirty="0" err="1">
                <a:latin typeface="Roboto" panose="02000000000000000000" pitchFamily="2" charset="0"/>
                <a:ea typeface="Roboto" panose="02000000000000000000" pitchFamily="2" charset="0"/>
                <a:cs typeface="Roboto" panose="02000000000000000000" pitchFamily="2" charset="0"/>
              </a:rPr>
              <a:t>textexte</a:t>
            </a:r>
            <a:r>
              <a:rPr lang="fr-FR" sz="1200" b="0" i="0" dirty="0">
                <a:latin typeface="Roboto" panose="02000000000000000000" pitchFamily="2" charset="0"/>
                <a:ea typeface="Roboto" panose="02000000000000000000" pitchFamily="2" charset="0"/>
                <a:cs typeface="Roboto" panose="02000000000000000000" pitchFamily="2" charset="0"/>
              </a:rPr>
              <a:t> texte texte texte </a:t>
            </a:r>
            <a:r>
              <a:rPr lang="fr-FR" sz="1200" b="0" i="0" dirty="0" err="1">
                <a:latin typeface="Roboto" panose="02000000000000000000" pitchFamily="2" charset="0"/>
                <a:ea typeface="Roboto" panose="02000000000000000000" pitchFamily="2" charset="0"/>
                <a:cs typeface="Roboto" panose="02000000000000000000" pitchFamily="2" charset="0"/>
              </a:rPr>
              <a:t>exte</a:t>
            </a:r>
            <a:r>
              <a:rPr lang="fr-FR" sz="1200" b="0" i="0" dirty="0">
                <a:latin typeface="Roboto" panose="02000000000000000000" pitchFamily="2" charset="0"/>
                <a:ea typeface="Roboto" panose="02000000000000000000" pitchFamily="2" charset="0"/>
                <a:cs typeface="Roboto" panose="02000000000000000000" pitchFamily="2" charset="0"/>
              </a:rPr>
              <a:t> texte tex te texte texte te </a:t>
            </a:r>
            <a:r>
              <a:rPr lang="fr-FR" sz="1200" b="0" i="0" dirty="0" err="1">
                <a:latin typeface="Roboto" panose="02000000000000000000" pitchFamily="2" charset="0"/>
                <a:ea typeface="Roboto" panose="02000000000000000000" pitchFamily="2" charset="0"/>
                <a:cs typeface="Roboto" panose="02000000000000000000" pitchFamily="2" charset="0"/>
              </a:rPr>
              <a:t>xte</a:t>
            </a:r>
            <a:r>
              <a:rPr lang="fr-FR" sz="1200" b="0" i="0" dirty="0">
                <a:latin typeface="Roboto" panose="02000000000000000000" pitchFamily="2" charset="0"/>
                <a:ea typeface="Roboto" panose="02000000000000000000" pitchFamily="2" charset="0"/>
                <a:cs typeface="Roboto" panose="02000000000000000000" pitchFamily="2" charset="0"/>
              </a:rPr>
              <a:t> texte</a:t>
            </a:r>
          </a:p>
        </p:txBody>
      </p:sp>
      <p:sp>
        <p:nvSpPr>
          <p:cNvPr id="23" name="ZoneTexte 22">
            <a:extLst>
              <a:ext uri="{FF2B5EF4-FFF2-40B4-BE49-F238E27FC236}">
                <a16:creationId xmlns:a16="http://schemas.microsoft.com/office/drawing/2014/main" id="{886EC371-F326-EF4A-BD15-8B975A5D474D}"/>
              </a:ext>
            </a:extLst>
          </p:cNvPr>
          <p:cNvSpPr txBox="1"/>
          <p:nvPr userDrawn="1"/>
        </p:nvSpPr>
        <p:spPr>
          <a:xfrm>
            <a:off x="9683931" y="1490007"/>
            <a:ext cx="1397000" cy="3970318"/>
          </a:xfrm>
          <a:prstGeom prst="rect">
            <a:avLst/>
          </a:prstGeom>
          <a:noFill/>
        </p:spPr>
        <p:txBody>
          <a:bodyPr wrap="square" rtlCol="0">
            <a:spAutoFit/>
          </a:bodyPr>
          <a:lstStyle/>
          <a:p>
            <a:pPr algn="ctr"/>
            <a:r>
              <a:rPr lang="fr-FR" dirty="0">
                <a:latin typeface="Roboto Condensed Light" panose="02000000000000000000" pitchFamily="2" charset="0"/>
                <a:ea typeface="Roboto Condensed Light" panose="02000000000000000000" pitchFamily="2" charset="0"/>
                <a:cs typeface="Roboto Condensed Light" panose="02000000000000000000" pitchFamily="2" charset="0"/>
              </a:rPr>
              <a:t>TEXTE</a:t>
            </a:r>
          </a:p>
          <a:p>
            <a:pPr algn="ctr"/>
            <a:endParaRPr lang="fr-FR"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i="0" dirty="0">
                <a:latin typeface="Roboto" panose="02000000000000000000" pitchFamily="2" charset="0"/>
                <a:ea typeface="Roboto" panose="02000000000000000000" pitchFamily="2" charset="0"/>
                <a:cs typeface="Roboto" panose="02000000000000000000" pitchFamily="2" charset="0"/>
              </a:rPr>
              <a:t>Texte texte texte texte texte texte tex te texte texte texte tex te texte texte texte texte texte tex te texte texte texte tex te texte </a:t>
            </a:r>
            <a:r>
              <a:rPr lang="fr-FR" sz="1200" b="0" i="0" dirty="0" err="1">
                <a:latin typeface="Roboto" panose="02000000000000000000" pitchFamily="2" charset="0"/>
                <a:ea typeface="Roboto" panose="02000000000000000000" pitchFamily="2" charset="0"/>
                <a:cs typeface="Roboto" panose="02000000000000000000" pitchFamily="2" charset="0"/>
              </a:rPr>
              <a:t>textexte</a:t>
            </a:r>
            <a:r>
              <a:rPr lang="fr-FR" sz="1200" b="0" i="0" dirty="0">
                <a:latin typeface="Roboto" panose="02000000000000000000" pitchFamily="2" charset="0"/>
                <a:ea typeface="Roboto" panose="02000000000000000000" pitchFamily="2" charset="0"/>
                <a:cs typeface="Roboto" panose="02000000000000000000" pitchFamily="2" charset="0"/>
              </a:rPr>
              <a:t> texte texte texte tex te texte texte texte tex te texte </a:t>
            </a:r>
            <a:r>
              <a:rPr lang="fr-FR" sz="1200" b="0" i="0" dirty="0" err="1">
                <a:latin typeface="Roboto" panose="02000000000000000000" pitchFamily="2" charset="0"/>
                <a:ea typeface="Roboto" panose="02000000000000000000" pitchFamily="2" charset="0"/>
                <a:cs typeface="Roboto" panose="02000000000000000000" pitchFamily="2" charset="0"/>
              </a:rPr>
              <a:t>textexte</a:t>
            </a:r>
            <a:r>
              <a:rPr lang="fr-FR" sz="1200" b="0" i="0" dirty="0">
                <a:latin typeface="Roboto" panose="02000000000000000000" pitchFamily="2" charset="0"/>
                <a:ea typeface="Roboto" panose="02000000000000000000" pitchFamily="2" charset="0"/>
                <a:cs typeface="Roboto" panose="02000000000000000000" pitchFamily="2" charset="0"/>
              </a:rPr>
              <a:t> </a:t>
            </a:r>
            <a:r>
              <a:rPr lang="fr-FR" sz="1200" b="0" i="0" dirty="0" err="1">
                <a:latin typeface="Roboto" panose="02000000000000000000" pitchFamily="2" charset="0"/>
                <a:ea typeface="Roboto" panose="02000000000000000000" pitchFamily="2" charset="0"/>
                <a:cs typeface="Roboto" panose="02000000000000000000" pitchFamily="2" charset="0"/>
              </a:rPr>
              <a:t>xte</a:t>
            </a:r>
            <a:r>
              <a:rPr lang="fr-FR" sz="1200" b="0" i="0" dirty="0">
                <a:latin typeface="Roboto" panose="02000000000000000000" pitchFamily="2" charset="0"/>
                <a:ea typeface="Roboto" panose="02000000000000000000" pitchFamily="2" charset="0"/>
                <a:cs typeface="Roboto" panose="02000000000000000000" pitchFamily="2" charset="0"/>
              </a:rPr>
              <a:t> texte texte texte texte tex te texte </a:t>
            </a:r>
            <a:r>
              <a:rPr lang="fr-FR" sz="1200" b="0" i="0" dirty="0" err="1">
                <a:latin typeface="Roboto" panose="02000000000000000000" pitchFamily="2" charset="0"/>
                <a:ea typeface="Roboto" panose="02000000000000000000" pitchFamily="2" charset="0"/>
                <a:cs typeface="Roboto" panose="02000000000000000000" pitchFamily="2" charset="0"/>
              </a:rPr>
              <a:t>textexte</a:t>
            </a:r>
            <a:r>
              <a:rPr lang="fr-FR" sz="1200" b="0" i="0" dirty="0">
                <a:latin typeface="Roboto" panose="02000000000000000000" pitchFamily="2" charset="0"/>
                <a:ea typeface="Roboto" panose="02000000000000000000" pitchFamily="2" charset="0"/>
                <a:cs typeface="Roboto" panose="02000000000000000000" pitchFamily="2" charset="0"/>
              </a:rPr>
              <a:t> texte texte texte texte tex te texte texte te </a:t>
            </a:r>
            <a:r>
              <a:rPr lang="fr-FR" sz="1200" b="0" i="0" dirty="0" err="1">
                <a:latin typeface="Roboto" panose="02000000000000000000" pitchFamily="2" charset="0"/>
                <a:ea typeface="Roboto" panose="02000000000000000000" pitchFamily="2" charset="0"/>
                <a:cs typeface="Roboto" panose="02000000000000000000" pitchFamily="2" charset="0"/>
              </a:rPr>
              <a:t>xte</a:t>
            </a:r>
            <a:r>
              <a:rPr lang="fr-FR" sz="1200" b="0" i="0" dirty="0">
                <a:latin typeface="Roboto" panose="02000000000000000000" pitchFamily="2" charset="0"/>
                <a:ea typeface="Roboto" panose="02000000000000000000" pitchFamily="2" charset="0"/>
                <a:cs typeface="Roboto" panose="02000000000000000000" pitchFamily="2" charset="0"/>
              </a:rPr>
              <a:t> texte</a:t>
            </a:r>
          </a:p>
        </p:txBody>
      </p:sp>
      <p:sp>
        <p:nvSpPr>
          <p:cNvPr id="25" name="Rectangle 24">
            <a:extLst>
              <a:ext uri="{FF2B5EF4-FFF2-40B4-BE49-F238E27FC236}">
                <a16:creationId xmlns:a16="http://schemas.microsoft.com/office/drawing/2014/main" id="{654397D4-B26A-F748-8CD9-1C8759DA36FD}"/>
              </a:ext>
            </a:extLst>
          </p:cNvPr>
          <p:cNvSpPr/>
          <p:nvPr userDrawn="1"/>
        </p:nvSpPr>
        <p:spPr>
          <a:xfrm>
            <a:off x="8678869" y="4489875"/>
            <a:ext cx="359849" cy="45719"/>
          </a:xfrm>
          <a:prstGeom prst="rect">
            <a:avLst/>
          </a:prstGeom>
          <a:solidFill>
            <a:srgbClr val="B81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D3EE7993-D1E0-524F-8500-19003E40E769}"/>
              </a:ext>
            </a:extLst>
          </p:cNvPr>
          <p:cNvSpPr/>
          <p:nvPr userDrawn="1"/>
        </p:nvSpPr>
        <p:spPr>
          <a:xfrm>
            <a:off x="10202506" y="5540849"/>
            <a:ext cx="359849" cy="45719"/>
          </a:xfrm>
          <a:prstGeom prst="rect">
            <a:avLst/>
          </a:prstGeom>
          <a:solidFill>
            <a:srgbClr val="B81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82769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AP_COUV 1_LYRA ETK">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011079B-EF36-664B-815C-762511D49E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6110514" cy="6858000"/>
          </a:xfrm>
          <a:prstGeom prst="rect">
            <a:avLst/>
          </a:prstGeom>
        </p:spPr>
      </p:pic>
      <p:pic>
        <p:nvPicPr>
          <p:cNvPr id="4" name="Image 3">
            <a:extLst>
              <a:ext uri="{FF2B5EF4-FFF2-40B4-BE49-F238E27FC236}">
                <a16:creationId xmlns:a16="http://schemas.microsoft.com/office/drawing/2014/main" id="{43B83C1E-8812-A542-AF87-D815EEB8D5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10513" y="0"/>
            <a:ext cx="5792400" cy="6858000"/>
          </a:xfrm>
          <a:prstGeom prst="rect">
            <a:avLst/>
          </a:prstGeom>
        </p:spPr>
      </p:pic>
      <p:pic>
        <p:nvPicPr>
          <p:cNvPr id="7" name="Image 6">
            <a:extLst>
              <a:ext uri="{FF2B5EF4-FFF2-40B4-BE49-F238E27FC236}">
                <a16:creationId xmlns:a16="http://schemas.microsoft.com/office/drawing/2014/main" id="{D0932B2D-373D-7742-984A-D883CE47D31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1719" y="1836776"/>
            <a:ext cx="5706534" cy="3184448"/>
          </a:xfrm>
          <a:prstGeom prst="rect">
            <a:avLst/>
          </a:prstGeom>
        </p:spPr>
      </p:pic>
    </p:spTree>
    <p:extLst>
      <p:ext uri="{BB962C8B-B14F-4D97-AF65-F5344CB8AC3E}">
        <p14:creationId xmlns:p14="http://schemas.microsoft.com/office/powerpoint/2010/main" val="4266230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P TITRE/CONTENU_5">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D86171C8-2CAA-A944-9808-2F69348E828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67574" y="3570185"/>
            <a:ext cx="1931129" cy="2257103"/>
          </a:xfrm>
          <a:prstGeom prst="rect">
            <a:avLst/>
          </a:prstGeom>
        </p:spPr>
      </p:pic>
      <p:pic>
        <p:nvPicPr>
          <p:cNvPr id="11" name="Image 10">
            <a:extLst>
              <a:ext uri="{FF2B5EF4-FFF2-40B4-BE49-F238E27FC236}">
                <a16:creationId xmlns:a16="http://schemas.microsoft.com/office/drawing/2014/main" id="{29BB132D-1012-3A4F-937B-7E7033C918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24"/>
          <a:stretch/>
        </p:blipFill>
        <p:spPr>
          <a:xfrm>
            <a:off x="3192521" y="3570185"/>
            <a:ext cx="1953457" cy="2262143"/>
          </a:xfrm>
          <a:prstGeom prst="rect">
            <a:avLst/>
          </a:prstGeom>
        </p:spPr>
      </p:pic>
      <p:pic>
        <p:nvPicPr>
          <p:cNvPr id="10" name="Image 9">
            <a:extLst>
              <a:ext uri="{FF2B5EF4-FFF2-40B4-BE49-F238E27FC236}">
                <a16:creationId xmlns:a16="http://schemas.microsoft.com/office/drawing/2014/main" id="{CE45EC9F-2C51-1549-9065-3E6B0160FFD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3192521" y="1117841"/>
            <a:ext cx="1953457" cy="2257103"/>
          </a:xfrm>
          <a:prstGeom prst="rect">
            <a:avLst/>
          </a:prstGeom>
        </p:spPr>
      </p:pic>
      <p:sp>
        <p:nvSpPr>
          <p:cNvPr id="8" name="Rectangle 7">
            <a:extLst>
              <a:ext uri="{FF2B5EF4-FFF2-40B4-BE49-F238E27FC236}">
                <a16:creationId xmlns:a16="http://schemas.microsoft.com/office/drawing/2014/main" id="{F7E792E3-49A1-7C4B-A114-4C08DB2D64D3}"/>
              </a:ext>
            </a:extLst>
          </p:cNvPr>
          <p:cNvSpPr/>
          <p:nvPr userDrawn="1"/>
        </p:nvSpPr>
        <p:spPr>
          <a:xfrm>
            <a:off x="11270209" y="6458400"/>
            <a:ext cx="604653" cy="261610"/>
          </a:xfrm>
          <a:prstGeom prst="rect">
            <a:avLst/>
          </a:prstGeom>
        </p:spPr>
        <p:txBody>
          <a:bodyPr wrap="square">
            <a:spAutoFit/>
          </a:bodyPr>
          <a:lstStyle/>
          <a:p>
            <a:pPr algn="r"/>
            <a:fld id="{97F37461-322B-4671-84B9-3B6704D7F5E4}" type="slidenum">
              <a:rPr lang="fr-FR" sz="1100" b="0" i="0" smtClean="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rPr>
              <a:pPr algn="r"/>
              <a:t>‹N°›</a:t>
            </a:fld>
            <a:endParaRPr lang="fr-FR" sz="1100" b="0" i="0" dirty="0">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13" name="Espace réservé du contenu 2">
            <a:extLst>
              <a:ext uri="{FF2B5EF4-FFF2-40B4-BE49-F238E27FC236}">
                <a16:creationId xmlns:a16="http://schemas.microsoft.com/office/drawing/2014/main" id="{F12F35FC-D527-A147-8F24-37BF7F35798E}"/>
              </a:ext>
            </a:extLst>
          </p:cNvPr>
          <p:cNvSpPr>
            <a:spLocks noGrp="1"/>
          </p:cNvSpPr>
          <p:nvPr>
            <p:ph sz="quarter" idx="10" hasCustomPrompt="1"/>
          </p:nvPr>
        </p:nvSpPr>
        <p:spPr>
          <a:xfrm>
            <a:off x="6007427" y="2032196"/>
            <a:ext cx="5062539" cy="482580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sz="1600" b="0" i="0">
                <a:solidFill>
                  <a:srgbClr val="181B1C"/>
                </a:solidFill>
                <a:latin typeface="Roboto Light" panose="02000000000000000000" pitchFamily="2" charset="0"/>
                <a:ea typeface="Roboto Light" panose="02000000000000000000" pitchFamily="2" charset="0"/>
                <a:cs typeface="Roboto Light" panose="02000000000000000000" pitchFamily="2" charset="0"/>
              </a:defRPr>
            </a:lvl1pPr>
            <a:lvl2pPr>
              <a:buClr>
                <a:srgbClr val="B81374"/>
              </a:buClr>
              <a:defRPr>
                <a:solidFill>
                  <a:srgbClr val="181B1C"/>
                </a:solidFill>
                <a:latin typeface="GothamBook" pitchFamily="50" charset="0"/>
              </a:defRPr>
            </a:lvl2pPr>
            <a:lvl3pPr marL="1257300" indent="-342900">
              <a:buClr>
                <a:srgbClr val="B81374"/>
              </a:buClr>
              <a:buFont typeface="Arial" panose="020B0604020202020204" pitchFamily="34" charset="0"/>
              <a:buChar char="•"/>
              <a:defRPr>
                <a:solidFill>
                  <a:srgbClr val="181B1C"/>
                </a:solidFill>
                <a:latin typeface="GothamBook" pitchFamily="50" charset="0"/>
              </a:defRPr>
            </a:lvl3pPr>
            <a:lvl4pPr>
              <a:buClr>
                <a:srgbClr val="B81374"/>
              </a:buClr>
              <a:defRPr>
                <a:solidFill>
                  <a:srgbClr val="181B1C"/>
                </a:solidFill>
                <a:latin typeface="GothamBook" pitchFamily="50" charset="0"/>
              </a:defRPr>
            </a:lvl4pPr>
            <a:lvl5pPr>
              <a:buClr>
                <a:srgbClr val="B81374"/>
              </a:buClr>
              <a:defRPr>
                <a:solidFill>
                  <a:srgbClr val="181B1C"/>
                </a:solidFill>
                <a:latin typeface="GothamBook" pitchFamily="50" charset="0"/>
              </a:defRPr>
            </a:lvl5pPr>
          </a:lstStyle>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a:p>
            <a:pPr marL="228600" marR="0" lvl="0" indent="-228600" algn="l" defTabSz="914400" rtl="0" eaLnBrk="1" fontAlgn="auto" latinLnBrk="0" hangingPunct="1">
              <a:lnSpc>
                <a:spcPct val="90000"/>
              </a:lnSpc>
              <a:spcBef>
                <a:spcPts val="1000"/>
              </a:spcBef>
              <a:spcAft>
                <a:spcPts val="0"/>
              </a:spcAft>
              <a:buClr>
                <a:srgbClr val="B81374"/>
              </a:buClr>
              <a:buSzTx/>
              <a:buFont typeface="Wingdings" panose="05000000000000000000" pitchFamily="2" charset="2"/>
              <a:buChar char="§"/>
              <a:tabLst/>
              <a:defRPr/>
            </a:pPr>
            <a:r>
              <a:rPr lang="fr-FR" dirty="0"/>
              <a:t>Cliquez pour modifier les styles du texte du masque, Texte Texte Texte Texte Texte Texte Texte Texte Texte Texte Texte Texte Texte Texte Texte Texte Texte Texte Texte Texte Texte Texte Texte</a:t>
            </a:r>
          </a:p>
        </p:txBody>
      </p:sp>
      <p:sp>
        <p:nvSpPr>
          <p:cNvPr id="15" name="Titre 7">
            <a:extLst>
              <a:ext uri="{FF2B5EF4-FFF2-40B4-BE49-F238E27FC236}">
                <a16:creationId xmlns:a16="http://schemas.microsoft.com/office/drawing/2014/main" id="{8CBA9C5A-97FF-7E48-864C-80521E560AB2}"/>
              </a:ext>
            </a:extLst>
          </p:cNvPr>
          <p:cNvSpPr>
            <a:spLocks noGrp="1"/>
          </p:cNvSpPr>
          <p:nvPr>
            <p:ph type="title" hasCustomPrompt="1"/>
          </p:nvPr>
        </p:nvSpPr>
        <p:spPr>
          <a:xfrm>
            <a:off x="5551701" y="1022648"/>
            <a:ext cx="5943599" cy="461574"/>
          </a:xfrm>
          <a:prstGeom prst="rect">
            <a:avLst/>
          </a:prstGeom>
        </p:spPr>
        <p:txBody>
          <a:bodyPr/>
          <a:lstStyle>
            <a:lvl1pPr algn="ctr">
              <a:defRPr sz="2400" b="0" i="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stStyle>
          <a:p>
            <a:r>
              <a:rPr lang="fr-FR" dirty="0"/>
              <a:t>MODIFIEZ TITRE</a:t>
            </a:r>
          </a:p>
        </p:txBody>
      </p:sp>
      <p:sp>
        <p:nvSpPr>
          <p:cNvPr id="16" name="Rectangle 15">
            <a:extLst>
              <a:ext uri="{FF2B5EF4-FFF2-40B4-BE49-F238E27FC236}">
                <a16:creationId xmlns:a16="http://schemas.microsoft.com/office/drawing/2014/main" id="{E7208906-C5EC-5B44-B7AB-C2FEDF135250}"/>
              </a:ext>
            </a:extLst>
          </p:cNvPr>
          <p:cNvSpPr/>
          <p:nvPr userDrawn="1"/>
        </p:nvSpPr>
        <p:spPr>
          <a:xfrm>
            <a:off x="8070697" y="1484222"/>
            <a:ext cx="936000" cy="86400"/>
          </a:xfrm>
          <a:prstGeom prst="rect">
            <a:avLst/>
          </a:prstGeom>
          <a:solidFill>
            <a:srgbClr val="B81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8383DB22-3ED8-904C-8CAA-03438F0008D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1056411" y="1117840"/>
            <a:ext cx="1935867" cy="2257103"/>
          </a:xfrm>
          <a:prstGeom prst="rect">
            <a:avLst/>
          </a:prstGeom>
        </p:spPr>
      </p:pic>
    </p:spTree>
    <p:extLst>
      <p:ext uri="{BB962C8B-B14F-4D97-AF65-F5344CB8AC3E}">
        <p14:creationId xmlns:p14="http://schemas.microsoft.com/office/powerpoint/2010/main" val="4240206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AP DE FIN_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6EFCFF-8F37-1A47-9256-FFC85FB22348}"/>
              </a:ext>
            </a:extLst>
          </p:cNvPr>
          <p:cNvSpPr/>
          <p:nvPr userDrawn="1"/>
        </p:nvSpPr>
        <p:spPr>
          <a:xfrm>
            <a:off x="11270209" y="6458400"/>
            <a:ext cx="604653" cy="261610"/>
          </a:xfrm>
          <a:prstGeom prst="rect">
            <a:avLst/>
          </a:prstGeom>
        </p:spPr>
        <p:txBody>
          <a:bodyPr wrap="square">
            <a:spAutoFit/>
          </a:bodyPr>
          <a:lstStyle/>
          <a:p>
            <a:pPr algn="r"/>
            <a:fld id="{97F37461-322B-4671-84B9-3B6704D7F5E4}" type="slidenum">
              <a:rPr lang="fr-FR" sz="1100" b="0" i="0" smtClean="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rPr>
              <a:pPr algn="r"/>
              <a:t>‹N°›</a:t>
            </a:fld>
            <a:endParaRPr lang="fr-FR" sz="1100" b="0" i="0" dirty="0">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8" name="Rectangle 7">
            <a:extLst>
              <a:ext uri="{FF2B5EF4-FFF2-40B4-BE49-F238E27FC236}">
                <a16:creationId xmlns:a16="http://schemas.microsoft.com/office/drawing/2014/main" id="{52C078E2-9BB4-DA4B-AD7A-CF92BB0AB046}"/>
              </a:ext>
            </a:extLst>
          </p:cNvPr>
          <p:cNvSpPr/>
          <p:nvPr userDrawn="1"/>
        </p:nvSpPr>
        <p:spPr>
          <a:xfrm>
            <a:off x="0" y="0"/>
            <a:ext cx="12192000" cy="6858000"/>
          </a:xfrm>
          <a:prstGeom prst="rect">
            <a:avLst/>
          </a:prstGeom>
          <a:gradFill flip="none" rotWithShape="1">
            <a:gsLst>
              <a:gs pos="2000">
                <a:srgbClr val="A2B2C4">
                  <a:lumMod val="72000"/>
                  <a:lumOff val="28000"/>
                </a:srgbClr>
              </a:gs>
              <a:gs pos="44000">
                <a:srgbClr val="C9D7DB">
                  <a:lumMod val="98000"/>
                </a:srgbClr>
              </a:gs>
              <a:gs pos="88000">
                <a:srgbClr val="B4C0CF">
                  <a:lumMod val="89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A84EC6CD-CA78-254A-82E7-514270B931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0923" y="1885950"/>
            <a:ext cx="5059180" cy="3086100"/>
          </a:xfrm>
          <a:prstGeom prst="rect">
            <a:avLst/>
          </a:prstGeom>
        </p:spPr>
      </p:pic>
    </p:spTree>
    <p:extLst>
      <p:ext uri="{BB962C8B-B14F-4D97-AF65-F5344CB8AC3E}">
        <p14:creationId xmlns:p14="http://schemas.microsoft.com/office/powerpoint/2010/main" val="1291670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P DE FIN_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21D5D8-5AE8-8147-BAEC-8FCFAFEAB385}"/>
              </a:ext>
            </a:extLst>
          </p:cNvPr>
          <p:cNvSpPr/>
          <p:nvPr userDrawn="1"/>
        </p:nvSpPr>
        <p:spPr>
          <a:xfrm>
            <a:off x="11270209" y="6458400"/>
            <a:ext cx="604653" cy="261610"/>
          </a:xfrm>
          <a:prstGeom prst="rect">
            <a:avLst/>
          </a:prstGeom>
        </p:spPr>
        <p:txBody>
          <a:bodyPr wrap="square">
            <a:spAutoFit/>
          </a:bodyPr>
          <a:lstStyle/>
          <a:p>
            <a:pPr algn="r"/>
            <a:fld id="{97F37461-322B-4671-84B9-3B6704D7F5E4}" type="slidenum">
              <a:rPr lang="fr-FR" sz="1100" b="0" i="0" smtClean="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rPr>
              <a:pPr algn="r"/>
              <a:t>‹N°›</a:t>
            </a:fld>
            <a:endParaRPr lang="fr-FR" sz="1100" b="0" i="0" dirty="0">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15" name="Rectangle 14">
            <a:extLst>
              <a:ext uri="{FF2B5EF4-FFF2-40B4-BE49-F238E27FC236}">
                <a16:creationId xmlns:a16="http://schemas.microsoft.com/office/drawing/2014/main" id="{5C5AE3C8-852F-B24C-A33E-0480BD0D5DA6}"/>
              </a:ext>
            </a:extLst>
          </p:cNvPr>
          <p:cNvSpPr/>
          <p:nvPr userDrawn="1"/>
        </p:nvSpPr>
        <p:spPr>
          <a:xfrm>
            <a:off x="0" y="0"/>
            <a:ext cx="12192000" cy="6858000"/>
          </a:xfrm>
          <a:prstGeom prst="rect">
            <a:avLst/>
          </a:prstGeom>
          <a:gradFill flip="none" rotWithShape="1">
            <a:gsLst>
              <a:gs pos="2000">
                <a:srgbClr val="A2B2C4">
                  <a:lumMod val="72000"/>
                  <a:lumOff val="28000"/>
                </a:srgbClr>
              </a:gs>
              <a:gs pos="44000">
                <a:srgbClr val="C9D7DB">
                  <a:lumMod val="98000"/>
                </a:srgbClr>
              </a:gs>
              <a:gs pos="88000">
                <a:srgbClr val="B4C0CF">
                  <a:lumMod val="89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F050E048-31ED-8849-BD06-B139A23787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35710" y="4115084"/>
            <a:ext cx="3149606" cy="609601"/>
          </a:xfrm>
          <a:prstGeom prst="rect">
            <a:avLst/>
          </a:prstGeom>
        </p:spPr>
      </p:pic>
      <p:sp>
        <p:nvSpPr>
          <p:cNvPr id="17" name="Rectangle 16">
            <a:extLst>
              <a:ext uri="{FF2B5EF4-FFF2-40B4-BE49-F238E27FC236}">
                <a16:creationId xmlns:a16="http://schemas.microsoft.com/office/drawing/2014/main" id="{45FC98D5-DF53-5840-A82F-18BE6E7668BF}"/>
              </a:ext>
            </a:extLst>
          </p:cNvPr>
          <p:cNvSpPr/>
          <p:nvPr userDrawn="1"/>
        </p:nvSpPr>
        <p:spPr>
          <a:xfrm>
            <a:off x="0" y="5072331"/>
            <a:ext cx="12192000" cy="191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D1F47AAC-B07E-BE46-9C8F-C8C8D3CEE0A8}"/>
              </a:ext>
            </a:extLst>
          </p:cNvPr>
          <p:cNvSpPr txBox="1"/>
          <p:nvPr userDrawn="1"/>
        </p:nvSpPr>
        <p:spPr>
          <a:xfrm>
            <a:off x="14513" y="5246912"/>
            <a:ext cx="12191999" cy="784061"/>
          </a:xfrm>
          <a:prstGeom prst="rect">
            <a:avLst/>
          </a:prstGeom>
          <a:noFill/>
        </p:spPr>
        <p:txBody>
          <a:bodyPr wrap="square" rtlCol="0">
            <a:spAutoFit/>
          </a:bodyPr>
          <a:lstStyle/>
          <a:p>
            <a:pPr algn="ctr">
              <a:lnSpc>
                <a:spcPct val="150000"/>
              </a:lnSpc>
            </a:pPr>
            <a:r>
              <a:rPr lang="fr-FR" sz="1400" kern="1200" dirty="0">
                <a:solidFill>
                  <a:schemeClr val="tx1"/>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LYRA ETK - 726 rue du Général de Gaulle - 74700 Sallanches - France</a:t>
            </a:r>
          </a:p>
          <a:p>
            <a:pPr algn="ctr">
              <a:lnSpc>
                <a:spcPct val="150000"/>
              </a:lnSpc>
            </a:pPr>
            <a:r>
              <a:rPr lang="fr-FR" sz="1800" kern="1200" dirty="0" err="1">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T</a:t>
            </a:r>
            <a:r>
              <a:rPr lang="fr-FR" sz="1800" kern="1200" dirty="0">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 : +33 (0)1 76 42 00 60  </a:t>
            </a:r>
            <a:r>
              <a:rPr lang="fr-FR" sz="1800" b="1" kern="1200" dirty="0">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I</a:t>
            </a:r>
            <a:r>
              <a:rPr lang="fr-FR" sz="1800" kern="1200" dirty="0">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  </a:t>
            </a:r>
            <a:r>
              <a:rPr lang="fr-FR" sz="1800" kern="1200" dirty="0" err="1">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sales@lyra.dental</a:t>
            </a:r>
            <a:r>
              <a:rPr lang="fr-FR" sz="1800" kern="1200" dirty="0">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  </a:t>
            </a:r>
            <a:r>
              <a:rPr lang="fr-FR" sz="1800" b="1" kern="1200" dirty="0">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I</a:t>
            </a:r>
            <a:r>
              <a:rPr lang="fr-FR" sz="1800" kern="1200" dirty="0">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  </a:t>
            </a:r>
            <a:r>
              <a:rPr lang="fr-FR" sz="1800" kern="1200" dirty="0" err="1">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www.lyra.dental</a:t>
            </a:r>
            <a:endParaRPr lang="fr-FR" sz="1800" kern="1200" dirty="0">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Tree>
    <p:extLst>
      <p:ext uri="{BB962C8B-B14F-4D97-AF65-F5344CB8AC3E}">
        <p14:creationId xmlns:p14="http://schemas.microsoft.com/office/powerpoint/2010/main" val="534771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AP DE FIN_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21D5D8-5AE8-8147-BAEC-8FCFAFEAB385}"/>
              </a:ext>
            </a:extLst>
          </p:cNvPr>
          <p:cNvSpPr/>
          <p:nvPr userDrawn="1"/>
        </p:nvSpPr>
        <p:spPr>
          <a:xfrm>
            <a:off x="11270209" y="6458400"/>
            <a:ext cx="604653" cy="261610"/>
          </a:xfrm>
          <a:prstGeom prst="rect">
            <a:avLst/>
          </a:prstGeom>
        </p:spPr>
        <p:txBody>
          <a:bodyPr wrap="square">
            <a:spAutoFit/>
          </a:bodyPr>
          <a:lstStyle/>
          <a:p>
            <a:pPr algn="r"/>
            <a:fld id="{97F37461-322B-4671-84B9-3B6704D7F5E4}" type="slidenum">
              <a:rPr lang="fr-FR" sz="1100" b="0" i="0" smtClean="0">
                <a:solidFill>
                  <a:srgbClr val="181B1C"/>
                </a:solidFill>
                <a:latin typeface="Roboto Condensed Light" panose="02000000000000000000" pitchFamily="2" charset="0"/>
                <a:ea typeface="Roboto Condensed Light" panose="02000000000000000000" pitchFamily="2" charset="0"/>
                <a:cs typeface="Roboto Condensed Light" panose="02000000000000000000" pitchFamily="2" charset="0"/>
              </a:rPr>
              <a:pPr algn="r"/>
              <a:t>‹N°›</a:t>
            </a:fld>
            <a:endParaRPr lang="fr-FR" sz="1100" b="0" i="0" dirty="0">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15" name="Rectangle 14">
            <a:extLst>
              <a:ext uri="{FF2B5EF4-FFF2-40B4-BE49-F238E27FC236}">
                <a16:creationId xmlns:a16="http://schemas.microsoft.com/office/drawing/2014/main" id="{5C5AE3C8-852F-B24C-A33E-0480BD0D5DA6}"/>
              </a:ext>
            </a:extLst>
          </p:cNvPr>
          <p:cNvSpPr/>
          <p:nvPr userDrawn="1"/>
        </p:nvSpPr>
        <p:spPr>
          <a:xfrm>
            <a:off x="0" y="0"/>
            <a:ext cx="12192000" cy="6858000"/>
          </a:xfrm>
          <a:prstGeom prst="rect">
            <a:avLst/>
          </a:prstGeom>
          <a:gradFill flip="none" rotWithShape="1">
            <a:gsLst>
              <a:gs pos="2000">
                <a:srgbClr val="A2B2C4">
                  <a:lumMod val="72000"/>
                  <a:lumOff val="28000"/>
                </a:srgbClr>
              </a:gs>
              <a:gs pos="44000">
                <a:srgbClr val="C9D7DB">
                  <a:lumMod val="98000"/>
                </a:srgbClr>
              </a:gs>
              <a:gs pos="88000">
                <a:srgbClr val="B4C0CF">
                  <a:lumMod val="89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45FC98D5-DF53-5840-A82F-18BE6E7668BF}"/>
              </a:ext>
            </a:extLst>
          </p:cNvPr>
          <p:cNvSpPr/>
          <p:nvPr userDrawn="1"/>
        </p:nvSpPr>
        <p:spPr>
          <a:xfrm>
            <a:off x="0" y="5072331"/>
            <a:ext cx="12192000" cy="191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D1F47AAC-B07E-BE46-9C8F-C8C8D3CEE0A8}"/>
              </a:ext>
            </a:extLst>
          </p:cNvPr>
          <p:cNvSpPr txBox="1"/>
          <p:nvPr userDrawn="1"/>
        </p:nvSpPr>
        <p:spPr>
          <a:xfrm>
            <a:off x="14513" y="5246912"/>
            <a:ext cx="12191999" cy="784061"/>
          </a:xfrm>
          <a:prstGeom prst="rect">
            <a:avLst/>
          </a:prstGeom>
          <a:noFill/>
        </p:spPr>
        <p:txBody>
          <a:bodyPr wrap="square" rtlCol="0">
            <a:spAutoFit/>
          </a:bodyPr>
          <a:lstStyle/>
          <a:p>
            <a:pPr algn="ctr">
              <a:lnSpc>
                <a:spcPct val="150000"/>
              </a:lnSpc>
            </a:pPr>
            <a:r>
              <a:rPr lang="fr-FR" sz="1400" kern="1200" dirty="0">
                <a:solidFill>
                  <a:schemeClr val="tx1"/>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LYRA ETK - 726 rue du Général de Gaulle - 74700 Sallanches - France</a:t>
            </a:r>
          </a:p>
          <a:p>
            <a:pPr algn="ctr">
              <a:lnSpc>
                <a:spcPct val="150000"/>
              </a:lnSpc>
            </a:pPr>
            <a:r>
              <a:rPr lang="fr-FR" sz="1800" kern="1200" dirty="0" err="1">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T</a:t>
            </a:r>
            <a:r>
              <a:rPr lang="fr-FR" sz="1800" kern="1200" dirty="0">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 : +33 (0)1 76 42 00 60  </a:t>
            </a:r>
            <a:r>
              <a:rPr lang="fr-FR" sz="1800" b="1" kern="1200" dirty="0">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I</a:t>
            </a:r>
            <a:r>
              <a:rPr lang="fr-FR" sz="1800" kern="1200" dirty="0">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  </a:t>
            </a:r>
            <a:r>
              <a:rPr lang="fr-FR" sz="1800" kern="1200" dirty="0" err="1">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sales@lyra.dental</a:t>
            </a:r>
            <a:r>
              <a:rPr lang="fr-FR" sz="1800" kern="1200" dirty="0">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  </a:t>
            </a:r>
            <a:r>
              <a:rPr lang="fr-FR" sz="1800" b="1" kern="1200" dirty="0">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I</a:t>
            </a:r>
            <a:r>
              <a:rPr lang="fr-FR" sz="1800" kern="1200" dirty="0">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  </a:t>
            </a:r>
            <a:r>
              <a:rPr lang="fr-FR" sz="1800" kern="1200" dirty="0" err="1">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www.lyra.dental</a:t>
            </a:r>
            <a:endParaRPr lang="fr-FR" sz="1800" kern="1200" dirty="0">
              <a:solidFill>
                <a:srgbClr val="B81374"/>
              </a:solidFill>
              <a:effectLst/>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pic>
        <p:nvPicPr>
          <p:cNvPr id="8" name="Image 7">
            <a:extLst>
              <a:ext uri="{FF2B5EF4-FFF2-40B4-BE49-F238E27FC236}">
                <a16:creationId xmlns:a16="http://schemas.microsoft.com/office/drawing/2014/main" id="{C685DA5A-D853-E24E-B3F6-9372A5B206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0923" y="2237015"/>
            <a:ext cx="5059180" cy="3086100"/>
          </a:xfrm>
          <a:prstGeom prst="rect">
            <a:avLst/>
          </a:prstGeom>
        </p:spPr>
      </p:pic>
    </p:spTree>
    <p:extLst>
      <p:ext uri="{BB962C8B-B14F-4D97-AF65-F5344CB8AC3E}">
        <p14:creationId xmlns:p14="http://schemas.microsoft.com/office/powerpoint/2010/main" val="2893251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AP_COUV 1_LYRA ETK">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011079B-EF36-664B-815C-762511D49E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6110514" cy="6858000"/>
          </a:xfrm>
          <a:prstGeom prst="rect">
            <a:avLst/>
          </a:prstGeom>
        </p:spPr>
      </p:pic>
      <p:pic>
        <p:nvPicPr>
          <p:cNvPr id="4" name="Image 3">
            <a:extLst>
              <a:ext uri="{FF2B5EF4-FFF2-40B4-BE49-F238E27FC236}">
                <a16:creationId xmlns:a16="http://schemas.microsoft.com/office/drawing/2014/main" id="{43B83C1E-8812-A542-AF87-D815EEB8D5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10513" y="0"/>
            <a:ext cx="5792400" cy="6858000"/>
          </a:xfrm>
          <a:prstGeom prst="rect">
            <a:avLst/>
          </a:prstGeom>
        </p:spPr>
      </p:pic>
      <p:pic>
        <p:nvPicPr>
          <p:cNvPr id="5" name="Image 4">
            <a:extLst>
              <a:ext uri="{FF2B5EF4-FFF2-40B4-BE49-F238E27FC236}">
                <a16:creationId xmlns:a16="http://schemas.microsoft.com/office/drawing/2014/main" id="{88CA4248-B3FC-1B4C-B914-BB3276D206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80923" y="1885950"/>
            <a:ext cx="5059180" cy="3086100"/>
          </a:xfrm>
          <a:prstGeom prst="rect">
            <a:avLst/>
          </a:prstGeom>
        </p:spPr>
      </p:pic>
    </p:spTree>
    <p:extLst>
      <p:ext uri="{BB962C8B-B14F-4D97-AF65-F5344CB8AC3E}">
        <p14:creationId xmlns:p14="http://schemas.microsoft.com/office/powerpoint/2010/main" val="376425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_COUV 3_LYRA ETK">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C9D1D15-C0E2-7A4D-ADBC-5201B55EEB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110513" y="0"/>
            <a:ext cx="5789387" cy="6857999"/>
          </a:xfrm>
          <a:prstGeom prst="rect">
            <a:avLst/>
          </a:prstGeom>
        </p:spPr>
      </p:pic>
      <p:pic>
        <p:nvPicPr>
          <p:cNvPr id="7" name="Image 6">
            <a:extLst>
              <a:ext uri="{FF2B5EF4-FFF2-40B4-BE49-F238E27FC236}">
                <a16:creationId xmlns:a16="http://schemas.microsoft.com/office/drawing/2014/main" id="{A3A3B578-67E5-E843-91C0-9F67C7482B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6110513" cy="6858000"/>
          </a:xfrm>
          <a:prstGeom prst="rect">
            <a:avLst/>
          </a:prstGeom>
        </p:spPr>
      </p:pic>
      <p:pic>
        <p:nvPicPr>
          <p:cNvPr id="8" name="Image 7">
            <a:extLst>
              <a:ext uri="{FF2B5EF4-FFF2-40B4-BE49-F238E27FC236}">
                <a16:creationId xmlns:a16="http://schemas.microsoft.com/office/drawing/2014/main" id="{7A123F7F-00D9-4345-8045-03C8FDAA864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1719" y="1836776"/>
            <a:ext cx="5706534" cy="3184448"/>
          </a:xfrm>
          <a:prstGeom prst="rect">
            <a:avLst/>
          </a:prstGeom>
        </p:spPr>
      </p:pic>
    </p:spTree>
    <p:extLst>
      <p:ext uri="{BB962C8B-B14F-4D97-AF65-F5344CB8AC3E}">
        <p14:creationId xmlns:p14="http://schemas.microsoft.com/office/powerpoint/2010/main" val="743889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AP_COUV 3_LYRA ETK">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C9D1D15-C0E2-7A4D-ADBC-5201B55EEB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110513" y="0"/>
            <a:ext cx="5789387" cy="6857999"/>
          </a:xfrm>
          <a:prstGeom prst="rect">
            <a:avLst/>
          </a:prstGeom>
        </p:spPr>
      </p:pic>
      <p:pic>
        <p:nvPicPr>
          <p:cNvPr id="7" name="Image 6">
            <a:extLst>
              <a:ext uri="{FF2B5EF4-FFF2-40B4-BE49-F238E27FC236}">
                <a16:creationId xmlns:a16="http://schemas.microsoft.com/office/drawing/2014/main" id="{A3A3B578-67E5-E843-91C0-9F67C7482B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6110513" cy="6858000"/>
          </a:xfrm>
          <a:prstGeom prst="rect">
            <a:avLst/>
          </a:prstGeom>
        </p:spPr>
      </p:pic>
      <p:pic>
        <p:nvPicPr>
          <p:cNvPr id="5" name="Image 4">
            <a:extLst>
              <a:ext uri="{FF2B5EF4-FFF2-40B4-BE49-F238E27FC236}">
                <a16:creationId xmlns:a16="http://schemas.microsoft.com/office/drawing/2014/main" id="{5938D969-785A-4643-BE95-25E4230029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80923" y="1885950"/>
            <a:ext cx="5059180" cy="3086100"/>
          </a:xfrm>
          <a:prstGeom prst="rect">
            <a:avLst/>
          </a:prstGeom>
        </p:spPr>
      </p:pic>
    </p:spTree>
    <p:extLst>
      <p:ext uri="{BB962C8B-B14F-4D97-AF65-F5344CB8AC3E}">
        <p14:creationId xmlns:p14="http://schemas.microsoft.com/office/powerpoint/2010/main" val="2392111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AP_COUV 3_LYRA ETK">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306A608-8037-6541-8449-9DC87E2B04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6110513" cy="6857999"/>
          </a:xfrm>
          <a:prstGeom prst="rect">
            <a:avLst/>
          </a:prstGeom>
        </p:spPr>
      </p:pic>
      <p:pic>
        <p:nvPicPr>
          <p:cNvPr id="6" name="Image 5">
            <a:extLst>
              <a:ext uri="{FF2B5EF4-FFF2-40B4-BE49-F238E27FC236}">
                <a16:creationId xmlns:a16="http://schemas.microsoft.com/office/drawing/2014/main" id="{6C9D1D15-C0E2-7A4D-ADBC-5201B55EEB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10513" y="0"/>
            <a:ext cx="5789387" cy="6857999"/>
          </a:xfrm>
          <a:prstGeom prst="rect">
            <a:avLst/>
          </a:prstGeom>
        </p:spPr>
      </p:pic>
      <p:pic>
        <p:nvPicPr>
          <p:cNvPr id="7" name="Image 6">
            <a:extLst>
              <a:ext uri="{FF2B5EF4-FFF2-40B4-BE49-F238E27FC236}">
                <a16:creationId xmlns:a16="http://schemas.microsoft.com/office/drawing/2014/main" id="{3B1FC062-64B3-324B-ADF5-BE56BAEFC1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1719" y="1836776"/>
            <a:ext cx="5706534" cy="3184448"/>
          </a:xfrm>
          <a:prstGeom prst="rect">
            <a:avLst/>
          </a:prstGeom>
        </p:spPr>
      </p:pic>
    </p:spTree>
    <p:extLst>
      <p:ext uri="{BB962C8B-B14F-4D97-AF65-F5344CB8AC3E}">
        <p14:creationId xmlns:p14="http://schemas.microsoft.com/office/powerpoint/2010/main" val="1296048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DIAP_COUV 3_LYRA ETK">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306A608-8037-6541-8449-9DC87E2B04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6110513" cy="6857999"/>
          </a:xfrm>
          <a:prstGeom prst="rect">
            <a:avLst/>
          </a:prstGeom>
        </p:spPr>
      </p:pic>
      <p:pic>
        <p:nvPicPr>
          <p:cNvPr id="6" name="Image 5">
            <a:extLst>
              <a:ext uri="{FF2B5EF4-FFF2-40B4-BE49-F238E27FC236}">
                <a16:creationId xmlns:a16="http://schemas.microsoft.com/office/drawing/2014/main" id="{6C9D1D15-C0E2-7A4D-ADBC-5201B55EEB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10513" y="0"/>
            <a:ext cx="5789387" cy="6857999"/>
          </a:xfrm>
          <a:prstGeom prst="rect">
            <a:avLst/>
          </a:prstGeom>
        </p:spPr>
      </p:pic>
      <p:pic>
        <p:nvPicPr>
          <p:cNvPr id="5" name="Image 4">
            <a:extLst>
              <a:ext uri="{FF2B5EF4-FFF2-40B4-BE49-F238E27FC236}">
                <a16:creationId xmlns:a16="http://schemas.microsoft.com/office/drawing/2014/main" id="{6BDC38D0-A36D-1941-AA68-71035EFB57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80923" y="1885950"/>
            <a:ext cx="5059180" cy="3086100"/>
          </a:xfrm>
          <a:prstGeom prst="rect">
            <a:avLst/>
          </a:prstGeom>
        </p:spPr>
      </p:pic>
    </p:spTree>
    <p:extLst>
      <p:ext uri="{BB962C8B-B14F-4D97-AF65-F5344CB8AC3E}">
        <p14:creationId xmlns:p14="http://schemas.microsoft.com/office/powerpoint/2010/main" val="544077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_COUV 4_LYRA ETK">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7D670D4-D584-8D48-8C81-1EE9BF7DDD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4"/>
          <a:stretch/>
        </p:blipFill>
        <p:spPr>
          <a:xfrm>
            <a:off x="0" y="0"/>
            <a:ext cx="11898489" cy="6858000"/>
          </a:xfrm>
          <a:prstGeom prst="rect">
            <a:avLst/>
          </a:prstGeom>
        </p:spPr>
      </p:pic>
      <p:pic>
        <p:nvPicPr>
          <p:cNvPr id="3" name="Image 2">
            <a:extLst>
              <a:ext uri="{FF2B5EF4-FFF2-40B4-BE49-F238E27FC236}">
                <a16:creationId xmlns:a16="http://schemas.microsoft.com/office/drawing/2014/main" id="{73B49DF2-BC94-3249-807D-B169720C0B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1719" y="1836776"/>
            <a:ext cx="5706534" cy="3184448"/>
          </a:xfrm>
          <a:prstGeom prst="rect">
            <a:avLst/>
          </a:prstGeom>
        </p:spPr>
      </p:pic>
    </p:spTree>
    <p:extLst>
      <p:ext uri="{BB962C8B-B14F-4D97-AF65-F5344CB8AC3E}">
        <p14:creationId xmlns:p14="http://schemas.microsoft.com/office/powerpoint/2010/main" val="120637453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EE40CA-DBE7-454B-990C-7605B6B2C11C}"/>
              </a:ext>
            </a:extLst>
          </p:cNvPr>
          <p:cNvSpPr/>
          <p:nvPr userDrawn="1"/>
        </p:nvSpPr>
        <p:spPr>
          <a:xfrm>
            <a:off x="11904000" y="0"/>
            <a:ext cx="288000" cy="6177656"/>
          </a:xfrm>
          <a:prstGeom prst="rect">
            <a:avLst/>
          </a:prstGeom>
          <a:solidFill>
            <a:srgbClr val="B81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a:solidFill>
                    <a:sysClr val="windowText" lastClr="000000"/>
                  </a:solidFill>
                </a:ln>
              </a:rPr>
              <a:t> </a:t>
            </a:r>
          </a:p>
        </p:txBody>
      </p:sp>
      <p:sp>
        <p:nvSpPr>
          <p:cNvPr id="3" name="Rectangle 2">
            <a:extLst>
              <a:ext uri="{FF2B5EF4-FFF2-40B4-BE49-F238E27FC236}">
                <a16:creationId xmlns:a16="http://schemas.microsoft.com/office/drawing/2014/main" id="{8A626950-A696-3A43-B684-22C904F82FF6}"/>
              </a:ext>
            </a:extLst>
          </p:cNvPr>
          <p:cNvSpPr/>
          <p:nvPr userDrawn="1"/>
        </p:nvSpPr>
        <p:spPr>
          <a:xfrm>
            <a:off x="11904000" y="6004744"/>
            <a:ext cx="288000" cy="860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endParaRPr>
          </a:p>
        </p:txBody>
      </p:sp>
      <p:pic>
        <p:nvPicPr>
          <p:cNvPr id="4" name="Image 3">
            <a:extLst>
              <a:ext uri="{FF2B5EF4-FFF2-40B4-BE49-F238E27FC236}">
                <a16:creationId xmlns:a16="http://schemas.microsoft.com/office/drawing/2014/main" id="{23A22A90-EEDD-DD48-8FFE-0776AB339EEB}"/>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11962275" y="6458400"/>
            <a:ext cx="171450" cy="190500"/>
          </a:xfrm>
          <a:prstGeom prst="rect">
            <a:avLst/>
          </a:prstGeom>
        </p:spPr>
      </p:pic>
    </p:spTree>
    <p:extLst>
      <p:ext uri="{BB962C8B-B14F-4D97-AF65-F5344CB8AC3E}">
        <p14:creationId xmlns:p14="http://schemas.microsoft.com/office/powerpoint/2010/main" val="3102678906"/>
      </p:ext>
    </p:extLst>
  </p:cSld>
  <p:clrMap bg1="lt1" tx1="dk1" bg2="lt2" tx2="dk2" accent1="accent1" accent2="accent2" accent3="accent3" accent4="accent4" accent5="accent5" accent6="accent6" hlink="hlink" folHlink="folHlink"/>
  <p:sldLayoutIdLst>
    <p:sldLayoutId id="2147483677" r:id="rId1"/>
    <p:sldLayoutId id="2147483737" r:id="rId2"/>
    <p:sldLayoutId id="2147483735" r:id="rId3"/>
    <p:sldLayoutId id="2147483738" r:id="rId4"/>
    <p:sldLayoutId id="2147483725" r:id="rId5"/>
    <p:sldLayoutId id="2147483739" r:id="rId6"/>
    <p:sldLayoutId id="2147483734" r:id="rId7"/>
    <p:sldLayoutId id="2147483740" r:id="rId8"/>
    <p:sldLayoutId id="2147483723" r:id="rId9"/>
    <p:sldLayoutId id="2147483741" r:id="rId10"/>
    <p:sldLayoutId id="2147483729" r:id="rId11"/>
    <p:sldLayoutId id="2147483742" r:id="rId12"/>
    <p:sldLayoutId id="2147483726" r:id="rId13"/>
    <p:sldLayoutId id="2147483743" r:id="rId14"/>
    <p:sldLayoutId id="2147483730" r:id="rId15"/>
    <p:sldLayoutId id="2147483744" r:id="rId16"/>
    <p:sldLayoutId id="2147483678" r:id="rId17"/>
    <p:sldLayoutId id="2147483717" r:id="rId18"/>
    <p:sldLayoutId id="2147483732" r:id="rId19"/>
    <p:sldLayoutId id="2147483745" r:id="rId20"/>
    <p:sldLayoutId id="2147483746" r:id="rId21"/>
    <p:sldLayoutId id="2147483715" r:id="rId22"/>
    <p:sldLayoutId id="2147483731" r:id="rId23"/>
    <p:sldLayoutId id="2147483716" r:id="rId24"/>
    <p:sldLayoutId id="2147483728" r:id="rId25"/>
    <p:sldLayoutId id="2147483675" r:id="rId26"/>
    <p:sldLayoutId id="2147483727" r:id="rId27"/>
    <p:sldLayoutId id="2147483733" r:id="rId28"/>
    <p:sldLayoutId id="2147483718" r:id="rId29"/>
    <p:sldLayoutId id="2147483719" r:id="rId30"/>
    <p:sldLayoutId id="2147483724" r:id="rId31"/>
    <p:sldLayoutId id="2147483720" r:id="rId32"/>
    <p:sldLayoutId id="2147483736" r:id="rId33"/>
  </p:sldLayoutIdLst>
  <p:hf hdr="0"/>
  <p:txStyles>
    <p:titleStyle>
      <a:lvl1pPr algn="l" defTabSz="914400" rtl="0" eaLnBrk="1" latinLnBrk="0" hangingPunct="1">
        <a:lnSpc>
          <a:spcPct val="90000"/>
        </a:lnSpc>
        <a:spcBef>
          <a:spcPct val="0"/>
        </a:spcBef>
        <a:buNone/>
        <a:defRPr sz="4400" kern="1200">
          <a:solidFill>
            <a:srgbClr val="8E429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39.png"/><Relationship Id="rId3" Type="http://schemas.microsoft.com/office/2007/relationships/media" Target="../media/media2.mp4"/><Relationship Id="rId7" Type="http://schemas.openxmlformats.org/officeDocument/2006/relationships/image" Target="../media/image29.png"/><Relationship Id="rId12" Type="http://schemas.openxmlformats.org/officeDocument/2006/relationships/image" Target="../media/image34.png"/><Relationship Id="rId17" Type="http://schemas.microsoft.com/office/2007/relationships/hdphoto" Target="../media/hdphoto1.wdp"/><Relationship Id="rId2" Type="http://schemas.openxmlformats.org/officeDocument/2006/relationships/video" Target="../media/media1.mp4"/><Relationship Id="rId16" Type="http://schemas.openxmlformats.org/officeDocument/2006/relationships/image" Target="../media/image38.png"/><Relationship Id="rId1" Type="http://schemas.microsoft.com/office/2007/relationships/media" Target="../media/media1.mp4"/><Relationship Id="rId6" Type="http://schemas.openxmlformats.org/officeDocument/2006/relationships/image" Target="../media/image28.png"/><Relationship Id="rId11" Type="http://schemas.openxmlformats.org/officeDocument/2006/relationships/image" Target="../media/image33.jpg"/><Relationship Id="rId5" Type="http://schemas.openxmlformats.org/officeDocument/2006/relationships/slideLayout" Target="../slideLayouts/slideLayout26.xml"/><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video" Target="../media/media2.mp4"/><Relationship Id="rId9" Type="http://schemas.openxmlformats.org/officeDocument/2006/relationships/image" Target="../media/image31.png"/><Relationship Id="rId1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41.em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6.emf"/><Relationship Id="rId5" Type="http://schemas.openxmlformats.org/officeDocument/2006/relationships/image" Target="../media/image40.png"/><Relationship Id="rId4" Type="http://schemas.openxmlformats.org/officeDocument/2006/relationships/image" Target="../media/image33.jpg"/></Relationships>
</file>

<file path=ppt/slides/_rels/slide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26.emf"/><Relationship Id="rId1" Type="http://schemas.openxmlformats.org/officeDocument/2006/relationships/slideLayout" Target="../slideLayouts/slideLayout26.xml"/><Relationship Id="rId5" Type="http://schemas.openxmlformats.org/officeDocument/2006/relationships/image" Target="../media/image36.jpe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6.xml"/><Relationship Id="rId7" Type="http://schemas.openxmlformats.org/officeDocument/2006/relationships/image" Target="../media/image4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3.png"/><Relationship Id="rId11" Type="http://schemas.openxmlformats.org/officeDocument/2006/relationships/image" Target="../media/image41.emf"/><Relationship Id="rId5" Type="http://schemas.microsoft.com/office/2007/relationships/hdphoto" Target="../media/hdphoto2.wdp"/><Relationship Id="rId10" Type="http://schemas.openxmlformats.org/officeDocument/2006/relationships/image" Target="../media/image26.emf"/><Relationship Id="rId4" Type="http://schemas.openxmlformats.org/officeDocument/2006/relationships/image" Target="../media/image42.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1.emf"/><Relationship Id="rId7" Type="http://schemas.openxmlformats.org/officeDocument/2006/relationships/image" Target="../media/image31.png"/><Relationship Id="rId2" Type="http://schemas.openxmlformats.org/officeDocument/2006/relationships/image" Target="../media/image26.emf"/><Relationship Id="rId1" Type="http://schemas.openxmlformats.org/officeDocument/2006/relationships/slideLayout" Target="../slideLayouts/slideLayout26.xml"/><Relationship Id="rId6" Type="http://schemas.openxmlformats.org/officeDocument/2006/relationships/image" Target="../media/image30.png"/><Relationship Id="rId11" Type="http://schemas.openxmlformats.org/officeDocument/2006/relationships/image" Target="../media/image49.emf"/><Relationship Id="rId5" Type="http://schemas.openxmlformats.org/officeDocument/2006/relationships/image" Target="../media/image29.png"/><Relationship Id="rId10" Type="http://schemas.openxmlformats.org/officeDocument/2006/relationships/image" Target="../media/image48.png"/><Relationship Id="rId4" Type="http://schemas.openxmlformats.org/officeDocument/2006/relationships/image" Target="../media/image28.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6.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6.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BB984B-B772-455F-E6FE-F8029B29A8D3}"/>
              </a:ext>
            </a:extLst>
          </p:cNvPr>
          <p:cNvSpPr>
            <a:spLocks noGrp="1"/>
          </p:cNvSpPr>
          <p:nvPr>
            <p:ph type="title"/>
          </p:nvPr>
        </p:nvSpPr>
        <p:spPr>
          <a:xfrm>
            <a:off x="5931263" y="1645643"/>
            <a:ext cx="5943599" cy="1063887"/>
          </a:xfrm>
        </p:spPr>
        <p:txBody>
          <a:bodyPr/>
          <a:lstStyle/>
          <a:p>
            <a:r>
              <a:rPr lang="fr-FR" dirty="0"/>
              <a:t>Photogrammétrie</a:t>
            </a:r>
            <a:br>
              <a:rPr lang="fr-FR" dirty="0"/>
            </a:br>
            <a:r>
              <a:rPr lang="fr-FR" dirty="0"/>
              <a:t>&amp; </a:t>
            </a:r>
            <a:br>
              <a:rPr lang="fr-FR" dirty="0"/>
            </a:br>
            <a:r>
              <a:rPr lang="fr-FR" dirty="0" err="1"/>
              <a:t>Scanbody</a:t>
            </a:r>
            <a:r>
              <a:rPr lang="fr-FR" dirty="0"/>
              <a:t> Full Arch</a:t>
            </a:r>
          </a:p>
        </p:txBody>
      </p:sp>
    </p:spTree>
    <p:extLst>
      <p:ext uri="{BB962C8B-B14F-4D97-AF65-F5344CB8AC3E}">
        <p14:creationId xmlns:p14="http://schemas.microsoft.com/office/powerpoint/2010/main" val="1879068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245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D59C742-6968-AD78-CB98-5B088E9F3949}"/>
              </a:ext>
            </a:extLst>
          </p:cNvPr>
          <p:cNvSpPr>
            <a:spLocks noGrp="1"/>
          </p:cNvSpPr>
          <p:nvPr>
            <p:ph sz="quarter" idx="10"/>
          </p:nvPr>
        </p:nvSpPr>
        <p:spPr>
          <a:xfrm>
            <a:off x="239307" y="1468173"/>
            <a:ext cx="9317070" cy="5389827"/>
          </a:xfrm>
        </p:spPr>
        <p:txBody>
          <a:bodyPr/>
          <a:lstStyle/>
          <a:p>
            <a:r>
              <a:rPr lang="fr-FR" dirty="0"/>
              <a:t>Les </a:t>
            </a:r>
            <a:r>
              <a:rPr lang="fr-FR" b="1" dirty="0"/>
              <a:t>systèmes de photogrammétrie</a:t>
            </a:r>
            <a:r>
              <a:rPr lang="fr-FR" dirty="0"/>
              <a:t> permettent de capturer </a:t>
            </a:r>
            <a:r>
              <a:rPr lang="fr-FR" b="1" dirty="0"/>
              <a:t>la position tridimensionnelle exacte des implants</a:t>
            </a:r>
            <a:r>
              <a:rPr lang="fr-FR" dirty="0"/>
              <a:t>, mais </a:t>
            </a:r>
            <a:r>
              <a:rPr lang="fr-FR" b="1" dirty="0"/>
              <a:t>ne reproduisent pas les tissus mous du patient</a:t>
            </a:r>
            <a:r>
              <a:rPr lang="fr-FR" dirty="0"/>
              <a:t>.</a:t>
            </a:r>
            <a:br>
              <a:rPr lang="fr-FR" dirty="0"/>
            </a:br>
            <a:r>
              <a:rPr lang="fr-FR" dirty="0"/>
              <a:t>Le fichier généré par cette prise de vue constitue la base de la </a:t>
            </a:r>
            <a:r>
              <a:rPr lang="fr-FR" b="1" dirty="0"/>
              <a:t>conception CAO</a:t>
            </a:r>
            <a:r>
              <a:rPr lang="fr-FR" dirty="0"/>
              <a:t> dans les logiciels </a:t>
            </a:r>
            <a:r>
              <a:rPr lang="fr-FR" b="1" dirty="0"/>
              <a:t>EXOCAD</a:t>
            </a:r>
            <a:r>
              <a:rPr lang="fr-FR" dirty="0"/>
              <a:t> ou </a:t>
            </a:r>
            <a:r>
              <a:rPr lang="fr-FR" b="1" dirty="0"/>
              <a:t>3Shape</a:t>
            </a:r>
            <a:r>
              <a:rPr lang="fr-FR" dirty="0"/>
              <a:t>, garantissant ainsi </a:t>
            </a:r>
            <a:r>
              <a:rPr lang="fr-FR" b="1" dirty="0"/>
              <a:t>la passivité parfaite de la barre prothétique</a:t>
            </a:r>
            <a:r>
              <a:rPr lang="fr-FR" dirty="0"/>
              <a:t> sur l’ensemble des implants.</a:t>
            </a:r>
          </a:p>
          <a:p>
            <a:pPr marL="0" indent="0">
              <a:buNone/>
            </a:pPr>
            <a:endParaRPr lang="fr-FR" b="1" dirty="0"/>
          </a:p>
          <a:p>
            <a:pPr marL="0" indent="0">
              <a:buNone/>
            </a:pPr>
            <a:r>
              <a:rPr lang="fr-FR" b="1" dirty="0"/>
              <a:t>Complément nécessaire : le scan intra-oral</a:t>
            </a:r>
          </a:p>
          <a:p>
            <a:r>
              <a:rPr lang="fr-FR" dirty="0"/>
              <a:t>En parallèle, il est indispensable de réaliser un </a:t>
            </a:r>
            <a:r>
              <a:rPr lang="fr-FR" b="1" dirty="0"/>
              <a:t>scan intra-oral du patient</a:t>
            </a:r>
            <a:r>
              <a:rPr lang="fr-FR" dirty="0"/>
              <a:t>, </a:t>
            </a:r>
            <a:r>
              <a:rPr lang="fr-FR" b="1" dirty="0"/>
              <a:t>avec les mêmes pièces en bouche</a:t>
            </a:r>
            <a:r>
              <a:rPr lang="fr-FR" dirty="0"/>
              <a:t> que celles utilisées lors de la photogrammétrie (par exemple, </a:t>
            </a:r>
            <a:r>
              <a:rPr lang="fr-FR" b="1" dirty="0"/>
              <a:t>POP-IN</a:t>
            </a:r>
            <a:r>
              <a:rPr lang="fr-FR" dirty="0"/>
              <a:t>, </a:t>
            </a:r>
            <a:r>
              <a:rPr lang="fr-FR" b="1" dirty="0"/>
              <a:t>capuchons TETRA</a:t>
            </a:r>
            <a:r>
              <a:rPr lang="fr-FR" dirty="0"/>
              <a:t>, etc.).</a:t>
            </a:r>
            <a:br>
              <a:rPr lang="fr-FR" dirty="0"/>
            </a:br>
            <a:r>
              <a:rPr lang="fr-FR" dirty="0"/>
              <a:t>Ce </a:t>
            </a:r>
            <a:r>
              <a:rPr lang="fr-FR" b="1" dirty="0"/>
              <a:t>scan intra-oral</a:t>
            </a:r>
            <a:r>
              <a:rPr lang="fr-FR" dirty="0"/>
              <a:t> est </a:t>
            </a:r>
            <a:r>
              <a:rPr lang="fr-FR" b="1" dirty="0"/>
              <a:t>moins précis</a:t>
            </a:r>
            <a:r>
              <a:rPr lang="fr-FR" dirty="0"/>
              <a:t> concernant la position des implants, mais il fournit </a:t>
            </a:r>
            <a:r>
              <a:rPr lang="fr-FR" b="1" dirty="0"/>
              <a:t>l’information essentielle sur les tissus mous</a:t>
            </a:r>
            <a:r>
              <a:rPr lang="fr-FR" dirty="0"/>
              <a:t>.</a:t>
            </a:r>
          </a:p>
          <a:p>
            <a:pPr marL="0" indent="0">
              <a:buNone/>
            </a:pPr>
            <a:endParaRPr lang="fr-FR" b="1" dirty="0"/>
          </a:p>
          <a:p>
            <a:pPr marL="0" indent="0">
              <a:buNone/>
            </a:pPr>
            <a:r>
              <a:rPr lang="fr-FR" b="1" dirty="0"/>
              <a:t>Fusion des données</a:t>
            </a:r>
          </a:p>
          <a:p>
            <a:pPr marL="0" indent="0">
              <a:buNone/>
            </a:pPr>
            <a:r>
              <a:rPr lang="fr-FR" dirty="0"/>
              <a:t>Dans les flux de travail </a:t>
            </a:r>
            <a:r>
              <a:rPr lang="fr-FR" b="1" dirty="0"/>
              <a:t>3Shape</a:t>
            </a:r>
            <a:r>
              <a:rPr lang="fr-FR" dirty="0"/>
              <a:t> ou </a:t>
            </a:r>
            <a:r>
              <a:rPr lang="fr-FR" b="1" dirty="0"/>
              <a:t>EXOCAD</a:t>
            </a:r>
            <a:r>
              <a:rPr lang="fr-FR" dirty="0"/>
              <a:t>, le </a:t>
            </a:r>
            <a:r>
              <a:rPr lang="fr-FR" b="1" dirty="0"/>
              <a:t>laboratoire combine les deux fichiers</a:t>
            </a:r>
            <a:r>
              <a:rPr lang="fr-FR" dirty="0"/>
              <a:t> :</a:t>
            </a:r>
          </a:p>
          <a:p>
            <a:pPr>
              <a:spcBef>
                <a:spcPts val="0"/>
              </a:spcBef>
            </a:pPr>
            <a:r>
              <a:rPr lang="fr-FR" dirty="0"/>
              <a:t>Le </a:t>
            </a:r>
            <a:r>
              <a:rPr lang="fr-FR" b="1" dirty="0"/>
              <a:t>fichier photogrammétrique</a:t>
            </a:r>
            <a:r>
              <a:rPr lang="fr-FR" dirty="0"/>
              <a:t>, pour la précision des implants.</a:t>
            </a:r>
          </a:p>
          <a:p>
            <a:pPr>
              <a:spcBef>
                <a:spcPts val="0"/>
              </a:spcBef>
            </a:pPr>
            <a:r>
              <a:rPr lang="fr-FR" dirty="0"/>
              <a:t>Le </a:t>
            </a:r>
            <a:r>
              <a:rPr lang="fr-FR" b="1" dirty="0"/>
              <a:t>scan intra-oral</a:t>
            </a:r>
            <a:r>
              <a:rPr lang="fr-FR" dirty="0"/>
              <a:t>, pour la morphologie des tissus mous.</a:t>
            </a:r>
          </a:p>
          <a:p>
            <a:pPr marL="0" indent="0">
              <a:spcBef>
                <a:spcPts val="0"/>
              </a:spcBef>
              <a:buNone/>
            </a:pPr>
            <a:r>
              <a:rPr lang="fr-FR" dirty="0"/>
              <a:t>Cette </a:t>
            </a:r>
            <a:r>
              <a:rPr lang="fr-FR" b="1" dirty="0"/>
              <a:t>fusion des données</a:t>
            </a:r>
            <a:r>
              <a:rPr lang="fr-FR" dirty="0"/>
              <a:t> permet d’obtenir un modèle numérique complet,</a:t>
            </a:r>
          </a:p>
          <a:p>
            <a:pPr marL="0" indent="0">
              <a:spcBef>
                <a:spcPts val="0"/>
              </a:spcBef>
              <a:buNone/>
            </a:pPr>
            <a:r>
              <a:rPr lang="fr-FR" dirty="0"/>
              <a:t>à la fois </a:t>
            </a:r>
            <a:r>
              <a:rPr lang="fr-FR" b="1" dirty="0"/>
              <a:t>précis</a:t>
            </a:r>
            <a:r>
              <a:rPr lang="fr-FR" dirty="0"/>
              <a:t> et </a:t>
            </a:r>
            <a:r>
              <a:rPr lang="fr-FR" b="1" dirty="0"/>
              <a:t>réaliste</a:t>
            </a:r>
            <a:r>
              <a:rPr lang="fr-FR" dirty="0"/>
              <a:t>, garantissant la qualité de l’ajustement et du design</a:t>
            </a:r>
          </a:p>
          <a:p>
            <a:pPr marL="0" indent="0">
              <a:spcBef>
                <a:spcPts val="0"/>
              </a:spcBef>
              <a:buNone/>
            </a:pPr>
            <a:r>
              <a:rPr lang="fr-FR" dirty="0"/>
              <a:t>prothétique</a:t>
            </a:r>
          </a:p>
          <a:p>
            <a:endParaRPr lang="fr-FR" dirty="0"/>
          </a:p>
        </p:txBody>
      </p:sp>
      <p:sp>
        <p:nvSpPr>
          <p:cNvPr id="3" name="Titre 2">
            <a:extLst>
              <a:ext uri="{FF2B5EF4-FFF2-40B4-BE49-F238E27FC236}">
                <a16:creationId xmlns:a16="http://schemas.microsoft.com/office/drawing/2014/main" id="{975C9AEE-EE09-74C2-D2C3-F9926A63C98C}"/>
              </a:ext>
            </a:extLst>
          </p:cNvPr>
          <p:cNvSpPr>
            <a:spLocks noGrp="1"/>
          </p:cNvSpPr>
          <p:nvPr>
            <p:ph type="title"/>
          </p:nvPr>
        </p:nvSpPr>
        <p:spPr/>
        <p:txBody>
          <a:bodyPr/>
          <a:lstStyle/>
          <a:p>
            <a:r>
              <a:rPr lang="fr-FR" dirty="0"/>
              <a:t>Principe de la photogrammétrie en implantologie numérique</a:t>
            </a:r>
          </a:p>
        </p:txBody>
      </p:sp>
      <p:pic>
        <p:nvPicPr>
          <p:cNvPr id="5" name="Image 4">
            <a:extLst>
              <a:ext uri="{FF2B5EF4-FFF2-40B4-BE49-F238E27FC236}">
                <a16:creationId xmlns:a16="http://schemas.microsoft.com/office/drawing/2014/main" id="{895DEB43-8557-D8EC-8895-5C280C5F3788}"/>
              </a:ext>
            </a:extLst>
          </p:cNvPr>
          <p:cNvPicPr>
            <a:picLocks noChangeAspect="1"/>
          </p:cNvPicPr>
          <p:nvPr/>
        </p:nvPicPr>
        <p:blipFill>
          <a:blip r:embed="rId2"/>
          <a:stretch>
            <a:fillRect/>
          </a:stretch>
        </p:blipFill>
        <p:spPr>
          <a:xfrm>
            <a:off x="9650276" y="1341790"/>
            <a:ext cx="2160337" cy="1059628"/>
          </a:xfrm>
          <a:prstGeom prst="rect">
            <a:avLst/>
          </a:prstGeom>
        </p:spPr>
      </p:pic>
      <p:pic>
        <p:nvPicPr>
          <p:cNvPr id="6" name="Image 5">
            <a:extLst>
              <a:ext uri="{FF2B5EF4-FFF2-40B4-BE49-F238E27FC236}">
                <a16:creationId xmlns:a16="http://schemas.microsoft.com/office/drawing/2014/main" id="{F935EF9C-3BCE-65B9-400B-18D8C6B60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5534" y="2545264"/>
            <a:ext cx="2307160" cy="1937342"/>
          </a:xfrm>
          <a:prstGeom prst="rect">
            <a:avLst/>
          </a:prstGeom>
        </p:spPr>
      </p:pic>
      <p:pic>
        <p:nvPicPr>
          <p:cNvPr id="15" name="Image 14">
            <a:extLst>
              <a:ext uri="{FF2B5EF4-FFF2-40B4-BE49-F238E27FC236}">
                <a16:creationId xmlns:a16="http://schemas.microsoft.com/office/drawing/2014/main" id="{A981AED4-C857-35EB-F3C7-CE2CA89140A4}"/>
              </a:ext>
            </a:extLst>
          </p:cNvPr>
          <p:cNvPicPr>
            <a:picLocks noChangeAspect="1"/>
          </p:cNvPicPr>
          <p:nvPr/>
        </p:nvPicPr>
        <p:blipFill>
          <a:blip r:embed="rId2"/>
          <a:stretch>
            <a:fillRect/>
          </a:stretch>
        </p:blipFill>
        <p:spPr>
          <a:xfrm>
            <a:off x="6828769" y="4877465"/>
            <a:ext cx="2160337" cy="1059628"/>
          </a:xfrm>
          <a:prstGeom prst="rect">
            <a:avLst/>
          </a:prstGeom>
        </p:spPr>
      </p:pic>
      <p:pic>
        <p:nvPicPr>
          <p:cNvPr id="16" name="Image 15">
            <a:extLst>
              <a:ext uri="{FF2B5EF4-FFF2-40B4-BE49-F238E27FC236}">
                <a16:creationId xmlns:a16="http://schemas.microsoft.com/office/drawing/2014/main" id="{E8571CA8-BB6D-2244-30C2-3273940DA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4008" y="5027755"/>
            <a:ext cx="2307160" cy="1937342"/>
          </a:xfrm>
          <a:prstGeom prst="rect">
            <a:avLst/>
          </a:prstGeom>
        </p:spPr>
      </p:pic>
      <p:cxnSp>
        <p:nvCxnSpPr>
          <p:cNvPr id="17" name="Connecteur droit avec flèche 16">
            <a:extLst>
              <a:ext uri="{FF2B5EF4-FFF2-40B4-BE49-F238E27FC236}">
                <a16:creationId xmlns:a16="http://schemas.microsoft.com/office/drawing/2014/main" id="{989A2A9C-91E8-1325-3787-1DC331A191BA}"/>
              </a:ext>
            </a:extLst>
          </p:cNvPr>
          <p:cNvCxnSpPr>
            <a:cxnSpLocks/>
          </p:cNvCxnSpPr>
          <p:nvPr/>
        </p:nvCxnSpPr>
        <p:spPr>
          <a:xfrm>
            <a:off x="8822685" y="5027755"/>
            <a:ext cx="2478506" cy="5580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686EA116-6533-B567-40CF-B28E0D8BAA58}"/>
              </a:ext>
            </a:extLst>
          </p:cNvPr>
          <p:cNvCxnSpPr>
            <a:cxnSpLocks/>
          </p:cNvCxnSpPr>
          <p:nvPr/>
        </p:nvCxnSpPr>
        <p:spPr>
          <a:xfrm>
            <a:off x="8670285" y="5353154"/>
            <a:ext cx="2574759" cy="4812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563660C8-DC69-C577-7F71-57E50F3388C2}"/>
              </a:ext>
            </a:extLst>
          </p:cNvPr>
          <p:cNvCxnSpPr>
            <a:cxnSpLocks/>
          </p:cNvCxnSpPr>
          <p:nvPr/>
        </p:nvCxnSpPr>
        <p:spPr>
          <a:xfrm>
            <a:off x="8389549" y="5673996"/>
            <a:ext cx="2590800" cy="3449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6A6000DA-5132-0287-F3B4-9DF1CACB45A7}"/>
              </a:ext>
            </a:extLst>
          </p:cNvPr>
          <p:cNvCxnSpPr>
            <a:cxnSpLocks/>
          </p:cNvCxnSpPr>
          <p:nvPr/>
        </p:nvCxnSpPr>
        <p:spPr>
          <a:xfrm>
            <a:off x="7820054" y="5834416"/>
            <a:ext cx="2671011" cy="3609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D411B038-DC6F-8C44-2BC4-B28723A25019}"/>
              </a:ext>
            </a:extLst>
          </p:cNvPr>
          <p:cNvCxnSpPr>
            <a:cxnSpLocks/>
          </p:cNvCxnSpPr>
          <p:nvPr/>
        </p:nvCxnSpPr>
        <p:spPr>
          <a:xfrm>
            <a:off x="7394938" y="5673996"/>
            <a:ext cx="2735179" cy="3769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5CED810D-FE14-FEA9-735B-7F590196DB48}"/>
              </a:ext>
            </a:extLst>
          </p:cNvPr>
          <p:cNvCxnSpPr>
            <a:cxnSpLocks/>
          </p:cNvCxnSpPr>
          <p:nvPr/>
        </p:nvCxnSpPr>
        <p:spPr>
          <a:xfrm>
            <a:off x="7130243" y="5433364"/>
            <a:ext cx="2759243" cy="5053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0028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F91AC-4D20-2A2E-BBA9-8B0105DEC23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425DEC1-C856-488E-4DDC-260E55D0AB63}"/>
              </a:ext>
            </a:extLst>
          </p:cNvPr>
          <p:cNvSpPr>
            <a:spLocks noGrp="1"/>
          </p:cNvSpPr>
          <p:nvPr>
            <p:ph type="title"/>
          </p:nvPr>
        </p:nvSpPr>
        <p:spPr/>
        <p:txBody>
          <a:bodyPr/>
          <a:lstStyle/>
          <a:p>
            <a:r>
              <a:rPr lang="fr-FR" dirty="0"/>
              <a:t>Intégration ETK dans les systèmes de photogrammétrie</a:t>
            </a:r>
          </a:p>
        </p:txBody>
      </p:sp>
      <p:graphicFrame>
        <p:nvGraphicFramePr>
          <p:cNvPr id="3" name="Tableau 4">
            <a:extLst>
              <a:ext uri="{FF2B5EF4-FFF2-40B4-BE49-F238E27FC236}">
                <a16:creationId xmlns:a16="http://schemas.microsoft.com/office/drawing/2014/main" id="{4DBA647A-2267-E560-0856-97EA52905DD6}"/>
              </a:ext>
            </a:extLst>
          </p:cNvPr>
          <p:cNvGraphicFramePr>
            <a:graphicFrameLocks noGrp="1"/>
          </p:cNvGraphicFramePr>
          <p:nvPr>
            <p:extLst>
              <p:ext uri="{D42A27DB-BD31-4B8C-83A1-F6EECF244321}">
                <p14:modId xmlns:p14="http://schemas.microsoft.com/office/powerpoint/2010/main" val="2515871133"/>
              </p:ext>
            </p:extLst>
          </p:nvPr>
        </p:nvGraphicFramePr>
        <p:xfrm>
          <a:off x="218269" y="1046892"/>
          <a:ext cx="5265000" cy="3164016"/>
        </p:xfrm>
        <a:graphic>
          <a:graphicData uri="http://schemas.openxmlformats.org/drawingml/2006/table">
            <a:tbl>
              <a:tblPr firstRow="1" bandRow="1">
                <a:tableStyleId>{5C22544A-7EE6-4342-B048-85BDC9FD1C3A}</a:tableStyleId>
              </a:tblPr>
              <a:tblGrid>
                <a:gridCol w="1246500">
                  <a:extLst>
                    <a:ext uri="{9D8B030D-6E8A-4147-A177-3AD203B41FA5}">
                      <a16:colId xmlns:a16="http://schemas.microsoft.com/office/drawing/2014/main" val="905660015"/>
                    </a:ext>
                  </a:extLst>
                </a:gridCol>
                <a:gridCol w="1246500">
                  <a:extLst>
                    <a:ext uri="{9D8B030D-6E8A-4147-A177-3AD203B41FA5}">
                      <a16:colId xmlns:a16="http://schemas.microsoft.com/office/drawing/2014/main" val="4143464015"/>
                    </a:ext>
                  </a:extLst>
                </a:gridCol>
                <a:gridCol w="2772000">
                  <a:extLst>
                    <a:ext uri="{9D8B030D-6E8A-4147-A177-3AD203B41FA5}">
                      <a16:colId xmlns:a16="http://schemas.microsoft.com/office/drawing/2014/main" val="776271541"/>
                    </a:ext>
                  </a:extLst>
                </a:gridCol>
              </a:tblGrid>
              <a:tr h="540000">
                <a:tc>
                  <a:txBody>
                    <a:bodyPr/>
                    <a:lstStyle/>
                    <a:p>
                      <a:pPr algn="ctr"/>
                      <a:endParaRPr lang="fr-FR" sz="1200" dirty="0"/>
                    </a:p>
                  </a:txBody>
                  <a:tcPr anchor="ctr">
                    <a:solidFill>
                      <a:schemeClr val="bg1"/>
                    </a:solidFill>
                  </a:tcPr>
                </a:tc>
                <a:tc>
                  <a:txBody>
                    <a:bodyPr/>
                    <a:lstStyle/>
                    <a:p>
                      <a:pPr algn="ctr"/>
                      <a:r>
                        <a:rPr lang="fr-FR" sz="1200" dirty="0"/>
                        <a:t>Intégration ETK</a:t>
                      </a:r>
                    </a:p>
                  </a:txBody>
                  <a:tcPr anchor="ctr"/>
                </a:tc>
                <a:tc>
                  <a:txBody>
                    <a:bodyPr/>
                    <a:lstStyle/>
                    <a:p>
                      <a:pPr algn="ctr"/>
                      <a:r>
                        <a:rPr lang="fr-FR" sz="1200" dirty="0"/>
                        <a:t>Mise à jour</a:t>
                      </a:r>
                    </a:p>
                  </a:txBody>
                  <a:tcPr anchor="ctr">
                    <a:solidFill>
                      <a:schemeClr val="accent6">
                        <a:lumMod val="40000"/>
                        <a:lumOff val="60000"/>
                      </a:schemeClr>
                    </a:solidFill>
                  </a:tcPr>
                </a:tc>
                <a:extLst>
                  <a:ext uri="{0D108BD9-81ED-4DB2-BD59-A6C34878D82A}">
                    <a16:rowId xmlns:a16="http://schemas.microsoft.com/office/drawing/2014/main" val="3046068478"/>
                  </a:ext>
                </a:extLst>
              </a:tr>
              <a:tr h="437336">
                <a:tc>
                  <a:txBody>
                    <a:bodyPr/>
                    <a:lstStyle/>
                    <a:p>
                      <a:pPr algn="ctr"/>
                      <a:endParaRPr lang="fr-FR"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b="1" dirty="0">
                          <a:solidFill>
                            <a:srgbClr val="00B050"/>
                          </a:solidFill>
                        </a:rPr>
                        <a:t>OK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0000"/>
                          </a:solidFill>
                          <a:effectLst/>
                          <a:uLnTx/>
                          <a:uFillTx/>
                          <a:latin typeface="+mn-lt"/>
                          <a:ea typeface="+mn-ea"/>
                          <a:cs typeface="+mn-cs"/>
                        </a:rPr>
                        <a:t>Demander la mise à jour de la base de données LYRA-ETK au support PIC</a:t>
                      </a:r>
                    </a:p>
                  </a:txBody>
                  <a:tcPr anchor="ctr"/>
                </a:tc>
                <a:extLst>
                  <a:ext uri="{0D108BD9-81ED-4DB2-BD59-A6C34878D82A}">
                    <a16:rowId xmlns:a16="http://schemas.microsoft.com/office/drawing/2014/main" val="692864365"/>
                  </a:ext>
                </a:extLst>
              </a:tr>
              <a:tr h="437336">
                <a:tc>
                  <a:txBody>
                    <a:bodyPr/>
                    <a:lstStyle/>
                    <a:p>
                      <a:pPr algn="ctr"/>
                      <a:endParaRPr lang="fr-FR" sz="12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fr-FR" sz="1200" b="1" i="0" u="none" strike="noStrike" kern="1200" cap="none" spc="0" normalizeH="0" baseline="0" noProof="0">
                          <a:ln>
                            <a:noFill/>
                          </a:ln>
                          <a:solidFill>
                            <a:srgbClr val="00B050"/>
                          </a:solidFill>
                          <a:effectLst/>
                          <a:uLnTx/>
                          <a:uFillTx/>
                          <a:latin typeface="GothamBook"/>
                          <a:ea typeface="+mn-ea"/>
                          <a:cs typeface="+mn-cs"/>
                        </a:rPr>
                        <a:t>OK</a:t>
                      </a:r>
                      <a:endParaRPr kumimoji="0" lang="fr-FR" sz="1200" b="1" i="0" u="none" strike="noStrike" kern="1200" cap="none" spc="0" normalizeH="0" baseline="0" noProof="0" dirty="0">
                        <a:ln>
                          <a:noFill/>
                        </a:ln>
                        <a:solidFill>
                          <a:srgbClr val="00B050"/>
                        </a:solidFill>
                        <a:effectLst/>
                        <a:uLnTx/>
                        <a:uFillTx/>
                        <a:latin typeface="GothamBook"/>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0000"/>
                          </a:solidFill>
                          <a:effectLst/>
                          <a:uLnTx/>
                          <a:uFillTx/>
                          <a:latin typeface="+mn-lt"/>
                          <a:ea typeface="+mn-ea"/>
                          <a:cs typeface="+mn-cs"/>
                        </a:rPr>
                        <a:t>Mise à jour en ligne de la base de données LYRA-ETK directement dans le logiciel TUPEL3D</a:t>
                      </a:r>
                    </a:p>
                  </a:txBody>
                  <a:tcPr anchor="ctr"/>
                </a:tc>
                <a:extLst>
                  <a:ext uri="{0D108BD9-81ED-4DB2-BD59-A6C34878D82A}">
                    <a16:rowId xmlns:a16="http://schemas.microsoft.com/office/drawing/2014/main" val="3748489012"/>
                  </a:ext>
                </a:extLst>
              </a:tr>
              <a:tr h="437336">
                <a:tc>
                  <a:txBody>
                    <a:bodyPr/>
                    <a:lstStyle/>
                    <a:p>
                      <a:pPr algn="ctr"/>
                      <a:endParaRPr lang="fr-FR"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fr-FR" sz="1200" b="1" i="0" u="none" strike="noStrike" kern="1200" cap="none" spc="0" normalizeH="0" baseline="0" noProof="0" dirty="0">
                          <a:ln>
                            <a:noFill/>
                          </a:ln>
                          <a:solidFill>
                            <a:srgbClr val="00B050"/>
                          </a:solidFill>
                          <a:effectLst/>
                          <a:uLnTx/>
                          <a:uFillTx/>
                          <a:latin typeface="GothamBook"/>
                          <a:ea typeface="+mn-ea"/>
                          <a:cs typeface="+mn-cs"/>
                        </a:rPr>
                        <a:t>OK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0000"/>
                          </a:solidFill>
                          <a:effectLst/>
                          <a:uLnTx/>
                          <a:uFillTx/>
                          <a:latin typeface="+mn-lt"/>
                          <a:ea typeface="+mn-ea"/>
                          <a:cs typeface="+mn-cs"/>
                        </a:rPr>
                        <a:t>Mise à jour en ligne de la base de données LYRA-ETK directement dans le logiciel Shining3D</a:t>
                      </a:r>
                    </a:p>
                  </a:txBody>
                  <a:tcPr anchor="ctr"/>
                </a:tc>
                <a:extLst>
                  <a:ext uri="{0D108BD9-81ED-4DB2-BD59-A6C34878D82A}">
                    <a16:rowId xmlns:a16="http://schemas.microsoft.com/office/drawing/2014/main" val="2587915742"/>
                  </a:ext>
                </a:extLst>
              </a:tr>
              <a:tr h="437336">
                <a:tc>
                  <a:txBody>
                    <a:bodyPr/>
                    <a:lstStyle/>
                    <a:p>
                      <a:pPr algn="ctr"/>
                      <a:endParaRPr lang="fr-FR"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b="1" dirty="0">
                          <a:solidFill>
                            <a:srgbClr val="FF6600"/>
                          </a:solidFill>
                        </a:rPr>
                        <a:t>En cours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0000"/>
                          </a:solidFill>
                          <a:effectLst/>
                          <a:uLnTx/>
                          <a:uFillTx/>
                          <a:latin typeface="+mn-lt"/>
                          <a:ea typeface="+mn-ea"/>
                          <a:cs typeface="+mn-cs"/>
                        </a:rPr>
                        <a:t>En cours</a:t>
                      </a:r>
                    </a:p>
                  </a:txBody>
                  <a:tcPr anchor="ctr"/>
                </a:tc>
                <a:extLst>
                  <a:ext uri="{0D108BD9-81ED-4DB2-BD59-A6C34878D82A}">
                    <a16:rowId xmlns:a16="http://schemas.microsoft.com/office/drawing/2014/main" val="304719866"/>
                  </a:ext>
                </a:extLst>
              </a:tr>
              <a:tr h="437336">
                <a:tc>
                  <a:txBody>
                    <a:bodyPr/>
                    <a:lstStyle/>
                    <a:p>
                      <a:pPr algn="ctr"/>
                      <a:endParaRPr lang="fr-FR"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b="1" dirty="0">
                          <a:solidFill>
                            <a:srgbClr val="FF6600"/>
                          </a:solidFill>
                        </a:rPr>
                        <a:t>En cours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t>En cours</a:t>
                      </a:r>
                    </a:p>
                  </a:txBody>
                  <a:tcPr anchor="ctr"/>
                </a:tc>
                <a:extLst>
                  <a:ext uri="{0D108BD9-81ED-4DB2-BD59-A6C34878D82A}">
                    <a16:rowId xmlns:a16="http://schemas.microsoft.com/office/drawing/2014/main" val="2091838207"/>
                  </a:ext>
                </a:extLst>
              </a:tr>
              <a:tr h="437336">
                <a:tc>
                  <a:txBody>
                    <a:bodyPr/>
                    <a:lstStyle/>
                    <a:p>
                      <a:pPr algn="ctr"/>
                      <a:endParaRPr lang="fr-FR"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fr-FR" sz="1200" b="1" i="0" u="none" strike="noStrike" kern="1200" cap="none" spc="0" normalizeH="0" baseline="0" noProof="0" dirty="0">
                        <a:ln>
                          <a:noFill/>
                        </a:ln>
                        <a:solidFill>
                          <a:srgbClr val="00B050"/>
                        </a:solidFill>
                        <a:effectLst/>
                        <a:uLnTx/>
                        <a:uFillTx/>
                        <a:latin typeface="GothamBook"/>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0000"/>
                        </a:solidFill>
                        <a:effectLst/>
                        <a:uLnTx/>
                        <a:uFillTx/>
                        <a:latin typeface="GothamBook"/>
                        <a:ea typeface="+mn-ea"/>
                        <a:cs typeface="+mn-cs"/>
                      </a:endParaRPr>
                    </a:p>
                  </a:txBody>
                  <a:tcPr anchor="ctr"/>
                </a:tc>
                <a:extLst>
                  <a:ext uri="{0D108BD9-81ED-4DB2-BD59-A6C34878D82A}">
                    <a16:rowId xmlns:a16="http://schemas.microsoft.com/office/drawing/2014/main" val="3434797027"/>
                  </a:ext>
                </a:extLst>
              </a:tr>
            </a:tbl>
          </a:graphicData>
        </a:graphic>
      </p:graphicFrame>
      <p:pic>
        <p:nvPicPr>
          <p:cNvPr id="11" name="Image 10">
            <a:extLst>
              <a:ext uri="{FF2B5EF4-FFF2-40B4-BE49-F238E27FC236}">
                <a16:creationId xmlns:a16="http://schemas.microsoft.com/office/drawing/2014/main" id="{9DEB86CA-8068-F1B9-059A-5E9433E0D5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81" y="1623692"/>
            <a:ext cx="760639" cy="371774"/>
          </a:xfrm>
          <a:prstGeom prst="rect">
            <a:avLst/>
          </a:prstGeom>
        </p:spPr>
      </p:pic>
      <p:pic>
        <p:nvPicPr>
          <p:cNvPr id="15" name="Image 14">
            <a:extLst>
              <a:ext uri="{FF2B5EF4-FFF2-40B4-BE49-F238E27FC236}">
                <a16:creationId xmlns:a16="http://schemas.microsoft.com/office/drawing/2014/main" id="{68981B1D-8D78-D72D-0EEE-B788F1C2BF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744" y="2094169"/>
            <a:ext cx="1051152" cy="301046"/>
          </a:xfrm>
          <a:prstGeom prst="rect">
            <a:avLst/>
          </a:prstGeom>
        </p:spPr>
      </p:pic>
      <p:pic>
        <p:nvPicPr>
          <p:cNvPr id="19" name="Image 18">
            <a:extLst>
              <a:ext uri="{FF2B5EF4-FFF2-40B4-BE49-F238E27FC236}">
                <a16:creationId xmlns:a16="http://schemas.microsoft.com/office/drawing/2014/main" id="{978FAA0B-A5EB-6E73-131B-5863E33F7803}"/>
              </a:ext>
            </a:extLst>
          </p:cNvPr>
          <p:cNvPicPr>
            <a:picLocks noChangeAspect="1"/>
          </p:cNvPicPr>
          <p:nvPr/>
        </p:nvPicPr>
        <p:blipFill>
          <a:blip r:embed="rId8">
            <a:extLst>
              <a:ext uri="{28A0092B-C50C-407E-A947-70E740481C1C}">
                <a14:useLocalDpi xmlns:a14="http://schemas.microsoft.com/office/drawing/2010/main" val="0"/>
              </a:ext>
            </a:extLst>
          </a:blip>
          <a:srcRect l="6498" t="11057"/>
          <a:stretch/>
        </p:blipFill>
        <p:spPr>
          <a:xfrm>
            <a:off x="318744" y="2487085"/>
            <a:ext cx="971213" cy="375501"/>
          </a:xfrm>
          <a:prstGeom prst="rect">
            <a:avLst/>
          </a:prstGeom>
        </p:spPr>
      </p:pic>
      <p:pic>
        <p:nvPicPr>
          <p:cNvPr id="22" name="Image 21">
            <a:extLst>
              <a:ext uri="{FF2B5EF4-FFF2-40B4-BE49-F238E27FC236}">
                <a16:creationId xmlns:a16="http://schemas.microsoft.com/office/drawing/2014/main" id="{8005C2C6-962E-9FE0-826E-2FF6D26A25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812" y="2906949"/>
            <a:ext cx="1105015" cy="412539"/>
          </a:xfrm>
          <a:prstGeom prst="rect">
            <a:avLst/>
          </a:prstGeom>
        </p:spPr>
      </p:pic>
      <p:pic>
        <p:nvPicPr>
          <p:cNvPr id="4" name="Image 3">
            <a:extLst>
              <a:ext uri="{FF2B5EF4-FFF2-40B4-BE49-F238E27FC236}">
                <a16:creationId xmlns:a16="http://schemas.microsoft.com/office/drawing/2014/main" id="{4A045859-B8FC-04AD-E22C-0F3357C128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1812" y="3442492"/>
            <a:ext cx="1040946" cy="183206"/>
          </a:xfrm>
          <a:prstGeom prst="rect">
            <a:avLst/>
          </a:prstGeom>
        </p:spPr>
      </p:pic>
      <p:pic>
        <p:nvPicPr>
          <p:cNvPr id="7" name="Image 6" descr="Une image contenant texte, fruit&#10;&#10;Le contenu généré par l’IA peut être incorrect.">
            <a:extLst>
              <a:ext uri="{FF2B5EF4-FFF2-40B4-BE49-F238E27FC236}">
                <a16:creationId xmlns:a16="http://schemas.microsoft.com/office/drawing/2014/main" id="{27CA7FAE-DF14-E6BA-701F-DD5BD10491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15575" y="844546"/>
            <a:ext cx="3750968" cy="2674261"/>
          </a:xfrm>
          <a:prstGeom prst="rect">
            <a:avLst/>
          </a:prstGeom>
          <a:ln>
            <a:noFill/>
          </a:ln>
          <a:effectLst>
            <a:outerShdw blurRad="292100" dist="139700" dir="2700000" algn="tl" rotWithShape="0">
              <a:srgbClr val="333333">
                <a:alpha val="65000"/>
              </a:srgbClr>
            </a:outerShdw>
          </a:effectLst>
        </p:spPr>
      </p:pic>
      <p:pic>
        <p:nvPicPr>
          <p:cNvPr id="8" name="PIC integration">
            <a:hlinkClick r:id="" action="ppaction://media"/>
            <a:extLst>
              <a:ext uri="{FF2B5EF4-FFF2-40B4-BE49-F238E27FC236}">
                <a16:creationId xmlns:a16="http://schemas.microsoft.com/office/drawing/2014/main" id="{40F37011-9CFE-44AC-8548-60A879967207}"/>
              </a:ext>
            </a:extLst>
          </p:cNvPr>
          <p:cNvPicPr>
            <a:picLocks noChangeAspect="1"/>
          </p:cNvPicPr>
          <p:nvPr>
            <a:videoFile r:link="rId2"/>
            <p:extLst>
              <p:ext uri="{DAA4B4D4-6D71-4841-9C94-3DE7FCFB9230}">
                <p14:media xmlns:p14="http://schemas.microsoft.com/office/powerpoint/2010/main" r:embed="rId1"/>
              </p:ext>
            </p:extLst>
          </p:nvPr>
        </p:nvPicPr>
        <p:blipFill>
          <a:blip r:embed="rId12"/>
          <a:srcRect t="12141" b="12920"/>
          <a:stretch/>
        </p:blipFill>
        <p:spPr>
          <a:xfrm>
            <a:off x="8115769" y="3634114"/>
            <a:ext cx="3653505" cy="2053432"/>
          </a:xfrm>
          <a:prstGeom prst="rect">
            <a:avLst/>
          </a:prstGeom>
          <a:ln>
            <a:noFill/>
          </a:ln>
          <a:effectLst>
            <a:outerShdw blurRad="190500" algn="tl" rotWithShape="0">
              <a:srgbClr val="000000">
                <a:alpha val="70000"/>
              </a:srgbClr>
            </a:outerShdw>
          </a:effectLst>
        </p:spPr>
      </p:pic>
      <p:pic>
        <p:nvPicPr>
          <p:cNvPr id="1026" name="Image 1">
            <a:extLst>
              <a:ext uri="{FF2B5EF4-FFF2-40B4-BE49-F238E27FC236}">
                <a16:creationId xmlns:a16="http://schemas.microsoft.com/office/drawing/2014/main" id="{5E6A779C-2CB4-DC31-BF39-30B0C1F42BF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299" y="5542214"/>
            <a:ext cx="4344221" cy="1211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A089395A-3CCD-9CF0-47EB-909C9989B6FB}"/>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34804" y="4327468"/>
            <a:ext cx="2377973" cy="1214746"/>
          </a:xfrm>
          <a:prstGeom prst="rect">
            <a:avLst/>
          </a:prstGeom>
        </p:spPr>
      </p:pic>
      <p:cxnSp>
        <p:nvCxnSpPr>
          <p:cNvPr id="10" name="Connecteur droit avec flèche 9">
            <a:extLst>
              <a:ext uri="{FF2B5EF4-FFF2-40B4-BE49-F238E27FC236}">
                <a16:creationId xmlns:a16="http://schemas.microsoft.com/office/drawing/2014/main" id="{C0AC4605-153A-B875-770B-54A0A68E71A3}"/>
              </a:ext>
            </a:extLst>
          </p:cNvPr>
          <p:cNvCxnSpPr>
            <a:cxnSpLocks/>
          </p:cNvCxnSpPr>
          <p:nvPr/>
        </p:nvCxnSpPr>
        <p:spPr>
          <a:xfrm flipV="1">
            <a:off x="5370913" y="1184731"/>
            <a:ext cx="2164723" cy="6635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4F29E168-3B54-13F8-ED09-50903B9F46F0}"/>
              </a:ext>
            </a:extLst>
          </p:cNvPr>
          <p:cNvCxnSpPr>
            <a:cxnSpLocks/>
          </p:cNvCxnSpPr>
          <p:nvPr/>
        </p:nvCxnSpPr>
        <p:spPr>
          <a:xfrm>
            <a:off x="1351155" y="2358986"/>
            <a:ext cx="820313" cy="20672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2630B861-503F-8D53-E478-A2A10168EA9F}"/>
              </a:ext>
            </a:extLst>
          </p:cNvPr>
          <p:cNvCxnSpPr>
            <a:cxnSpLocks/>
          </p:cNvCxnSpPr>
          <p:nvPr/>
        </p:nvCxnSpPr>
        <p:spPr>
          <a:xfrm>
            <a:off x="4748463" y="2862586"/>
            <a:ext cx="1435186" cy="17777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 name="2cscan-body-video">
            <a:hlinkClick r:id="" action="ppaction://media"/>
            <a:extLst>
              <a:ext uri="{FF2B5EF4-FFF2-40B4-BE49-F238E27FC236}">
                <a16:creationId xmlns:a16="http://schemas.microsoft.com/office/drawing/2014/main" id="{8265E580-075C-7F2B-2A97-3520C8A842B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5048183" y="5057995"/>
            <a:ext cx="2473489" cy="1391338"/>
          </a:xfrm>
          <a:prstGeom prst="rect">
            <a:avLst/>
          </a:prstGeom>
          <a:ln>
            <a:noFill/>
          </a:ln>
          <a:effectLst>
            <a:outerShdw blurRad="190500" algn="tl" rotWithShape="0">
              <a:srgbClr val="000000">
                <a:alpha val="70000"/>
              </a:srgbClr>
            </a:outerShdw>
          </a:effectLst>
        </p:spPr>
      </p:pic>
      <p:pic>
        <p:nvPicPr>
          <p:cNvPr id="13" name="Image 12">
            <a:extLst>
              <a:ext uri="{FF2B5EF4-FFF2-40B4-BE49-F238E27FC236}">
                <a16:creationId xmlns:a16="http://schemas.microsoft.com/office/drawing/2014/main" id="{86F2EF98-5134-8348-C18E-B06A48CBBD93}"/>
              </a:ext>
            </a:extLst>
          </p:cNvPr>
          <p:cNvPicPr>
            <a:picLocks noChangeAspect="1"/>
          </p:cNvPicPr>
          <p:nvPr/>
        </p:nvPicPr>
        <p:blipFill>
          <a:blip r:embed="rId16" cstate="screen">
            <a:extLst>
              <a:ext uri="{BEBA8EAE-BF5A-486C-A8C5-ECC9F3942E4B}">
                <a14:imgProps xmlns:a14="http://schemas.microsoft.com/office/drawing/2010/main">
                  <a14:imgLayer r:embed="rId17">
                    <a14:imgEffect>
                      <a14:backgroundRemoval t="6242" b="93894" l="9677" r="89247">
                        <a14:foregroundMark x1="63082" y1="94030" x2="63082" y2="94030"/>
                        <a14:foregroundMark x1="40502" y1="88602" x2="13978" y2="68114"/>
                        <a14:foregroundMark x1="18996" y1="65943" x2="10394" y2="71370"/>
                        <a14:foregroundMark x1="63082" y1="6377" x2="63082" y2="6377"/>
                        <a14:foregroundMark x1="34409" y1="75441" x2="60932" y2="87246"/>
                      </a14:backgroundRemoval>
                    </a14:imgEffect>
                    <a14:imgEffect>
                      <a14:sharpenSoften amount="50000"/>
                    </a14:imgEffect>
                  </a14:imgLayer>
                </a14:imgProps>
              </a:ext>
              <a:ext uri="{28A0092B-C50C-407E-A947-70E740481C1C}">
                <a14:useLocalDpi xmlns:a14="http://schemas.microsoft.com/office/drawing/2010/main" val="0"/>
              </a:ext>
            </a:extLst>
          </a:blip>
          <a:srcRect/>
          <a:stretch/>
        </p:blipFill>
        <p:spPr>
          <a:xfrm rot="14798598">
            <a:off x="6800839" y="4304397"/>
            <a:ext cx="580361" cy="1531016"/>
          </a:xfrm>
          <a:prstGeom prst="rect">
            <a:avLst/>
          </a:prstGeom>
        </p:spPr>
      </p:pic>
      <p:pic>
        <p:nvPicPr>
          <p:cNvPr id="17" name="Image 16">
            <a:extLst>
              <a:ext uri="{FF2B5EF4-FFF2-40B4-BE49-F238E27FC236}">
                <a16:creationId xmlns:a16="http://schemas.microsoft.com/office/drawing/2014/main" id="{41F7A505-16D8-8CC3-CB37-A020AFD6E28A}"/>
              </a:ext>
            </a:extLst>
          </p:cNvPr>
          <p:cNvPicPr>
            <a:picLocks noChangeAspect="1"/>
          </p:cNvPicPr>
          <p:nvPr/>
        </p:nvPicPr>
        <p:blipFill>
          <a:blip r:embed="rId18" cstate="screen">
            <a:extLst>
              <a:ext uri="{28A0092B-C50C-407E-A947-70E740481C1C}">
                <a14:useLocalDpi xmlns:a14="http://schemas.microsoft.com/office/drawing/2010/main" val="0"/>
              </a:ext>
            </a:extLst>
          </a:blip>
          <a:srcRect/>
          <a:stretch/>
        </p:blipFill>
        <p:spPr>
          <a:xfrm>
            <a:off x="5527157" y="4640373"/>
            <a:ext cx="1515540" cy="240547"/>
          </a:xfrm>
          <a:prstGeom prst="rect">
            <a:avLst/>
          </a:prstGeom>
        </p:spPr>
      </p:pic>
    </p:spTree>
    <p:extLst>
      <p:ext uri="{BB962C8B-B14F-4D97-AF65-F5344CB8AC3E}">
        <p14:creationId xmlns:p14="http://schemas.microsoft.com/office/powerpoint/2010/main" val="179705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42"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94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remove" display="0">
                  <p:stCondLst>
                    <p:cond delay="indefinite"/>
                  </p:stCondLst>
                </p:cTn>
                <p:tgtEl>
                  <p:spTgt spid="8"/>
                </p:tgtEl>
              </p:cMediaNode>
            </p:video>
            <p:video>
              <p:cMediaNode vol="0" mute="1">
                <p:cTn id="16" repeatCount="indefinite" fill="remove"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D91A0F-73F3-9D98-F23D-EBFEBDD3AC13}"/>
              </a:ext>
            </a:extLst>
          </p:cNvPr>
          <p:cNvSpPr>
            <a:spLocks noGrp="1"/>
          </p:cNvSpPr>
          <p:nvPr>
            <p:ph type="title"/>
          </p:nvPr>
        </p:nvSpPr>
        <p:spPr/>
        <p:txBody>
          <a:bodyPr/>
          <a:lstStyle/>
          <a:p>
            <a:r>
              <a:rPr lang="fr-FR" dirty="0"/>
              <a:t>PIC DENTAL</a:t>
            </a:r>
          </a:p>
        </p:txBody>
      </p:sp>
      <p:pic>
        <p:nvPicPr>
          <p:cNvPr id="3" name="Image 2" descr="Une image contenant texte, fruit&#10;&#10;Le contenu généré par l’IA peut être incorrect.">
            <a:extLst>
              <a:ext uri="{FF2B5EF4-FFF2-40B4-BE49-F238E27FC236}">
                <a16:creationId xmlns:a16="http://schemas.microsoft.com/office/drawing/2014/main" id="{86ACF877-8110-422E-7F0B-B675DA915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1829" y="170778"/>
            <a:ext cx="3750968" cy="2674261"/>
          </a:xfrm>
          <a:prstGeom prst="rect">
            <a:avLst/>
          </a:prstGeom>
          <a:ln>
            <a:noFill/>
          </a:ln>
          <a:effectLst>
            <a:outerShdw blurRad="292100" dist="139700" dir="2700000" algn="tl" rotWithShape="0">
              <a:srgbClr val="333333">
                <a:alpha val="65000"/>
              </a:srgbClr>
            </a:outerShdw>
          </a:effectLst>
        </p:spPr>
      </p:pic>
      <p:pic>
        <p:nvPicPr>
          <p:cNvPr id="4" name="PIC integration">
            <a:hlinkClick r:id="" action="ppaction://media"/>
            <a:extLst>
              <a:ext uri="{FF2B5EF4-FFF2-40B4-BE49-F238E27FC236}">
                <a16:creationId xmlns:a16="http://schemas.microsoft.com/office/drawing/2014/main" id="{E4D1F33E-BE15-A06F-F41B-A12D6E7CCA4E}"/>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12141" b="12920"/>
          <a:stretch>
            <a:fillRect/>
          </a:stretch>
        </p:blipFill>
        <p:spPr>
          <a:xfrm>
            <a:off x="207012" y="3088105"/>
            <a:ext cx="6394605" cy="3594052"/>
          </a:xfrm>
          <a:prstGeom prst="rect">
            <a:avLst/>
          </a:prstGeom>
          <a:ln>
            <a:noFill/>
          </a:ln>
          <a:effectLst>
            <a:outerShdw blurRad="190500" algn="tl" rotWithShape="0">
              <a:srgbClr val="000000">
                <a:alpha val="70000"/>
              </a:srgbClr>
            </a:outerShdw>
          </a:effectLst>
        </p:spPr>
      </p:pic>
      <p:sp>
        <p:nvSpPr>
          <p:cNvPr id="5" name="ZoneTexte 4">
            <a:extLst>
              <a:ext uri="{FF2B5EF4-FFF2-40B4-BE49-F238E27FC236}">
                <a16:creationId xmlns:a16="http://schemas.microsoft.com/office/drawing/2014/main" id="{CC3C3FC0-FFAD-D8AF-58A6-D64D280A2898}"/>
              </a:ext>
            </a:extLst>
          </p:cNvPr>
          <p:cNvSpPr txBox="1"/>
          <p:nvPr/>
        </p:nvSpPr>
        <p:spPr>
          <a:xfrm>
            <a:off x="529391" y="1585506"/>
            <a:ext cx="5510462" cy="646331"/>
          </a:xfrm>
          <a:prstGeom prst="rect">
            <a:avLst/>
          </a:prstGeom>
          <a:noFill/>
        </p:spPr>
        <p:txBody>
          <a:bodyPr wrap="square" rtlCol="0">
            <a:spAutoFit/>
          </a:bodyPr>
          <a:lstStyle/>
          <a:p>
            <a:r>
              <a:rPr lang="fr-FR" dirty="0"/>
              <a:t>Choisir le kit de </a:t>
            </a:r>
            <a:r>
              <a:rPr lang="fr-FR" dirty="0" err="1"/>
              <a:t>scanflags</a:t>
            </a:r>
            <a:r>
              <a:rPr lang="fr-FR" dirty="0"/>
              <a:t> PIC compatibles NOBEL MUA (même plateforme que nos TETRA) </a:t>
            </a:r>
          </a:p>
        </p:txBody>
      </p:sp>
      <p:sp>
        <p:nvSpPr>
          <p:cNvPr id="6" name="ZoneTexte 5">
            <a:extLst>
              <a:ext uri="{FF2B5EF4-FFF2-40B4-BE49-F238E27FC236}">
                <a16:creationId xmlns:a16="http://schemas.microsoft.com/office/drawing/2014/main" id="{7FEF92AD-276A-17B2-50B4-24A842997892}"/>
              </a:ext>
            </a:extLst>
          </p:cNvPr>
          <p:cNvSpPr txBox="1"/>
          <p:nvPr/>
        </p:nvSpPr>
        <p:spPr>
          <a:xfrm>
            <a:off x="6972059" y="3384562"/>
            <a:ext cx="4547935" cy="2031325"/>
          </a:xfrm>
          <a:prstGeom prst="rect">
            <a:avLst/>
          </a:prstGeom>
          <a:noFill/>
        </p:spPr>
        <p:txBody>
          <a:bodyPr wrap="square" rtlCol="0">
            <a:spAutoFit/>
          </a:bodyPr>
          <a:lstStyle/>
          <a:p>
            <a:r>
              <a:rPr lang="fr-FR" dirty="0"/>
              <a:t>Puis en export du logiciel PIC, choisir LYRA ETK et la pièce correspondante au scan en bouche.</a:t>
            </a:r>
          </a:p>
          <a:p>
            <a:endParaRPr lang="fr-FR" dirty="0"/>
          </a:p>
          <a:p>
            <a:r>
              <a:rPr lang="fr-FR" dirty="0"/>
              <a:t>On obtient un fichier .stl avec la position de chacune des pièces par rapport à la position des implants.</a:t>
            </a:r>
          </a:p>
          <a:p>
            <a:endParaRPr lang="fr-FR" dirty="0"/>
          </a:p>
        </p:txBody>
      </p:sp>
      <p:pic>
        <p:nvPicPr>
          <p:cNvPr id="7" name="Image 6">
            <a:extLst>
              <a:ext uri="{FF2B5EF4-FFF2-40B4-BE49-F238E27FC236}">
                <a16:creationId xmlns:a16="http://schemas.microsoft.com/office/drawing/2014/main" id="{5EC0B102-9341-A259-1DAE-7836BD5D1528}"/>
              </a:ext>
            </a:extLst>
          </p:cNvPr>
          <p:cNvPicPr>
            <a:picLocks noChangeAspect="1"/>
          </p:cNvPicPr>
          <p:nvPr/>
        </p:nvPicPr>
        <p:blipFill>
          <a:blip r:embed="rId6"/>
          <a:stretch>
            <a:fillRect/>
          </a:stretch>
        </p:blipFill>
        <p:spPr>
          <a:xfrm>
            <a:off x="6906294" y="5659518"/>
            <a:ext cx="2160337" cy="1059628"/>
          </a:xfrm>
          <a:prstGeom prst="rect">
            <a:avLst/>
          </a:prstGeom>
        </p:spPr>
      </p:pic>
      <p:pic>
        <p:nvPicPr>
          <p:cNvPr id="8" name="Image 7">
            <a:extLst>
              <a:ext uri="{FF2B5EF4-FFF2-40B4-BE49-F238E27FC236}">
                <a16:creationId xmlns:a16="http://schemas.microsoft.com/office/drawing/2014/main" id="{4E5871F4-D1E9-38F4-6E0B-A64BBE91E138}"/>
              </a:ext>
            </a:extLst>
          </p:cNvPr>
          <p:cNvPicPr>
            <a:picLocks noChangeAspect="1"/>
          </p:cNvPicPr>
          <p:nvPr/>
        </p:nvPicPr>
        <p:blipFill>
          <a:blip r:embed="rId7"/>
          <a:stretch>
            <a:fillRect/>
          </a:stretch>
        </p:blipFill>
        <p:spPr>
          <a:xfrm>
            <a:off x="9742645" y="5415887"/>
            <a:ext cx="1777349" cy="1303259"/>
          </a:xfrm>
          <a:prstGeom prst="rect">
            <a:avLst/>
          </a:prstGeom>
        </p:spPr>
      </p:pic>
    </p:spTree>
    <p:extLst>
      <p:ext uri="{BB962C8B-B14F-4D97-AF65-F5344CB8AC3E}">
        <p14:creationId xmlns:p14="http://schemas.microsoft.com/office/powerpoint/2010/main" val="5025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F60AB-5ECB-C59D-D91F-61242D829F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A713606-C5FF-5E72-6443-4179BCB27DDC}"/>
              </a:ext>
            </a:extLst>
          </p:cNvPr>
          <p:cNvSpPr>
            <a:spLocks noGrp="1"/>
          </p:cNvSpPr>
          <p:nvPr>
            <p:ph type="title"/>
          </p:nvPr>
        </p:nvSpPr>
        <p:spPr/>
        <p:txBody>
          <a:bodyPr/>
          <a:lstStyle/>
          <a:p>
            <a:r>
              <a:rPr lang="fr-FR" dirty="0"/>
              <a:t>TUPPEL 3D</a:t>
            </a:r>
          </a:p>
        </p:txBody>
      </p:sp>
      <p:sp>
        <p:nvSpPr>
          <p:cNvPr id="5" name="ZoneTexte 4">
            <a:extLst>
              <a:ext uri="{FF2B5EF4-FFF2-40B4-BE49-F238E27FC236}">
                <a16:creationId xmlns:a16="http://schemas.microsoft.com/office/drawing/2014/main" id="{FD9C6C07-F5EC-B9CF-8B48-DF12EA3C14DA}"/>
              </a:ext>
            </a:extLst>
          </p:cNvPr>
          <p:cNvSpPr txBox="1"/>
          <p:nvPr/>
        </p:nvSpPr>
        <p:spPr>
          <a:xfrm>
            <a:off x="529391" y="1585506"/>
            <a:ext cx="6136104" cy="646331"/>
          </a:xfrm>
          <a:prstGeom prst="rect">
            <a:avLst/>
          </a:prstGeom>
          <a:noFill/>
        </p:spPr>
        <p:txBody>
          <a:bodyPr wrap="square" rtlCol="0">
            <a:spAutoFit/>
          </a:bodyPr>
          <a:lstStyle/>
          <a:p>
            <a:r>
              <a:rPr lang="fr-FR" dirty="0"/>
              <a:t>Choisir le kit de </a:t>
            </a:r>
            <a:r>
              <a:rPr lang="fr-FR" dirty="0" err="1"/>
              <a:t>scanflags</a:t>
            </a:r>
            <a:r>
              <a:rPr lang="fr-FR" dirty="0"/>
              <a:t> TUPPEL 3D compatibles NOBEL MUA (même plateforme que nos TETRA) </a:t>
            </a:r>
          </a:p>
        </p:txBody>
      </p:sp>
      <p:sp>
        <p:nvSpPr>
          <p:cNvPr id="6" name="ZoneTexte 5">
            <a:extLst>
              <a:ext uri="{FF2B5EF4-FFF2-40B4-BE49-F238E27FC236}">
                <a16:creationId xmlns:a16="http://schemas.microsoft.com/office/drawing/2014/main" id="{325B9F3A-B5C0-05E9-4A9B-1D3E7CF79839}"/>
              </a:ext>
            </a:extLst>
          </p:cNvPr>
          <p:cNvSpPr txBox="1"/>
          <p:nvPr/>
        </p:nvSpPr>
        <p:spPr>
          <a:xfrm>
            <a:off x="6972059" y="3384562"/>
            <a:ext cx="4547935" cy="2031325"/>
          </a:xfrm>
          <a:prstGeom prst="rect">
            <a:avLst/>
          </a:prstGeom>
          <a:noFill/>
        </p:spPr>
        <p:txBody>
          <a:bodyPr wrap="square" rtlCol="0">
            <a:spAutoFit/>
          </a:bodyPr>
          <a:lstStyle/>
          <a:p>
            <a:r>
              <a:rPr lang="fr-FR" dirty="0"/>
              <a:t>Puis en export du logiciel, choisir LYRA ETK et la pièce correspondante au scan en bouche.</a:t>
            </a:r>
          </a:p>
          <a:p>
            <a:endParaRPr lang="fr-FR" dirty="0"/>
          </a:p>
          <a:p>
            <a:r>
              <a:rPr lang="fr-FR" dirty="0"/>
              <a:t>On obtient un fichier .stl avec la position de chacune des pièces par rapport à la position des implants.</a:t>
            </a:r>
          </a:p>
          <a:p>
            <a:endParaRPr lang="fr-FR" dirty="0"/>
          </a:p>
        </p:txBody>
      </p:sp>
      <p:pic>
        <p:nvPicPr>
          <p:cNvPr id="7" name="Image 6">
            <a:extLst>
              <a:ext uri="{FF2B5EF4-FFF2-40B4-BE49-F238E27FC236}">
                <a16:creationId xmlns:a16="http://schemas.microsoft.com/office/drawing/2014/main" id="{1D3D6658-CAFA-EE85-9D98-9D05C50912A0}"/>
              </a:ext>
            </a:extLst>
          </p:cNvPr>
          <p:cNvPicPr>
            <a:picLocks noChangeAspect="1"/>
          </p:cNvPicPr>
          <p:nvPr/>
        </p:nvPicPr>
        <p:blipFill>
          <a:blip r:embed="rId2"/>
          <a:stretch>
            <a:fillRect/>
          </a:stretch>
        </p:blipFill>
        <p:spPr>
          <a:xfrm>
            <a:off x="7022065" y="5264753"/>
            <a:ext cx="2160337" cy="1059628"/>
          </a:xfrm>
          <a:prstGeom prst="rect">
            <a:avLst/>
          </a:prstGeom>
        </p:spPr>
      </p:pic>
      <p:pic>
        <p:nvPicPr>
          <p:cNvPr id="8" name="Image 7">
            <a:extLst>
              <a:ext uri="{FF2B5EF4-FFF2-40B4-BE49-F238E27FC236}">
                <a16:creationId xmlns:a16="http://schemas.microsoft.com/office/drawing/2014/main" id="{84D41313-2CB1-BBB5-D108-D3B5FD62FAE9}"/>
              </a:ext>
            </a:extLst>
          </p:cNvPr>
          <p:cNvPicPr>
            <a:picLocks noChangeAspect="1"/>
          </p:cNvPicPr>
          <p:nvPr/>
        </p:nvPicPr>
        <p:blipFill>
          <a:blip r:embed="rId3"/>
          <a:stretch>
            <a:fillRect/>
          </a:stretch>
        </p:blipFill>
        <p:spPr>
          <a:xfrm>
            <a:off x="9462523" y="5021122"/>
            <a:ext cx="1777349" cy="1303259"/>
          </a:xfrm>
          <a:prstGeom prst="rect">
            <a:avLst/>
          </a:prstGeom>
        </p:spPr>
      </p:pic>
      <p:pic>
        <p:nvPicPr>
          <p:cNvPr id="9" name="Image 1">
            <a:extLst>
              <a:ext uri="{FF2B5EF4-FFF2-40B4-BE49-F238E27FC236}">
                <a16:creationId xmlns:a16="http://schemas.microsoft.com/office/drawing/2014/main" id="{66E187ED-D596-AEE9-552D-D38B88DD73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815" y="3555164"/>
            <a:ext cx="6199001" cy="1729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a16="http://schemas.microsoft.com/office/drawing/2014/main" id="{B434D601-3A61-991F-8F43-EE184BA0E2A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26059" y="415948"/>
            <a:ext cx="4293935" cy="2193482"/>
          </a:xfrm>
          <a:prstGeom prst="rect">
            <a:avLst/>
          </a:prstGeom>
        </p:spPr>
      </p:pic>
    </p:spTree>
    <p:extLst>
      <p:ext uri="{BB962C8B-B14F-4D97-AF65-F5344CB8AC3E}">
        <p14:creationId xmlns:p14="http://schemas.microsoft.com/office/powerpoint/2010/main" val="3208451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2AE05-A4EB-4AC0-7699-58E7E798B30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654C277-0020-CCE8-8BF8-921862EBDD67}"/>
              </a:ext>
            </a:extLst>
          </p:cNvPr>
          <p:cNvSpPr>
            <a:spLocks noGrp="1"/>
          </p:cNvSpPr>
          <p:nvPr>
            <p:ph type="title"/>
          </p:nvPr>
        </p:nvSpPr>
        <p:spPr/>
        <p:txBody>
          <a:bodyPr/>
          <a:lstStyle/>
          <a:p>
            <a:r>
              <a:rPr lang="fr-FR" dirty="0"/>
              <a:t>SHINING 3D</a:t>
            </a:r>
          </a:p>
        </p:txBody>
      </p:sp>
      <p:pic>
        <p:nvPicPr>
          <p:cNvPr id="3" name="Image 2">
            <a:extLst>
              <a:ext uri="{FF2B5EF4-FFF2-40B4-BE49-F238E27FC236}">
                <a16:creationId xmlns:a16="http://schemas.microsoft.com/office/drawing/2014/main" id="{A5580966-5297-AF6F-D6B5-92884FFC1B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808" b="96689" l="6581" r="92704">
                        <a14:foregroundMark x1="6581" y1="71523" x2="6581" y2="71523"/>
                        <a14:foregroundMark x1="66381" y1="93377" x2="66381" y2="93377"/>
                        <a14:foregroundMark x1="69957" y1="96689" x2="69957" y2="96689"/>
                        <a14:foregroundMark x1="89270" y1="66391" x2="90129" y2="64570"/>
                        <a14:foregroundMark x1="92704" y1="20530" x2="92704" y2="20530"/>
                        <a14:foregroundMark x1="56366" y1="9437" x2="32475" y2="7781"/>
                        <a14:foregroundMark x1="31474" y1="4305" x2="31474" y2="4305"/>
                        <a14:foregroundMark x1="33047" y1="3808" x2="33047" y2="3808"/>
                      </a14:backgroundRemoval>
                    </a14:imgEffect>
                  </a14:imgLayer>
                </a14:imgProps>
              </a:ext>
              <a:ext uri="{28A0092B-C50C-407E-A947-70E740481C1C}">
                <a14:useLocalDpi xmlns:a14="http://schemas.microsoft.com/office/drawing/2010/main" val="0"/>
              </a:ext>
            </a:extLst>
          </a:blip>
          <a:stretch>
            <a:fillRect/>
          </a:stretch>
        </p:blipFill>
        <p:spPr>
          <a:xfrm>
            <a:off x="-12941" y="86847"/>
            <a:ext cx="3166984" cy="2736564"/>
          </a:xfrm>
          <a:prstGeom prst="rect">
            <a:avLst/>
          </a:prstGeom>
        </p:spPr>
      </p:pic>
      <p:grpSp>
        <p:nvGrpSpPr>
          <p:cNvPr id="4" name="Groupe 3">
            <a:extLst>
              <a:ext uri="{FF2B5EF4-FFF2-40B4-BE49-F238E27FC236}">
                <a16:creationId xmlns:a16="http://schemas.microsoft.com/office/drawing/2014/main" id="{5F9EFCD5-89E4-FA6E-1D4F-18419A9FE5D3}"/>
              </a:ext>
            </a:extLst>
          </p:cNvPr>
          <p:cNvGrpSpPr/>
          <p:nvPr/>
        </p:nvGrpSpPr>
        <p:grpSpPr>
          <a:xfrm>
            <a:off x="3154043" y="2085482"/>
            <a:ext cx="3654651" cy="1552342"/>
            <a:chOff x="822241" y="4378562"/>
            <a:chExt cx="3937538" cy="1672501"/>
          </a:xfrm>
        </p:grpSpPr>
        <p:pic>
          <p:nvPicPr>
            <p:cNvPr id="5" name="Picture 2">
              <a:extLst>
                <a:ext uri="{FF2B5EF4-FFF2-40B4-BE49-F238E27FC236}">
                  <a16:creationId xmlns:a16="http://schemas.microsoft.com/office/drawing/2014/main" id="{6AAF3003-E0E3-600D-8CC6-6C28D12E07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a:fillRect/>
            </a:stretch>
          </p:blipFill>
          <p:spPr bwMode="auto">
            <a:xfrm>
              <a:off x="822241" y="4378562"/>
              <a:ext cx="3937538" cy="108450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3CB08706-7D49-E1F2-3130-65A2A65C685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a:fillRect/>
            </a:stretch>
          </p:blipFill>
          <p:spPr bwMode="auto">
            <a:xfrm>
              <a:off x="822241" y="5456109"/>
              <a:ext cx="3937538" cy="59495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8" name="ewvideo-2">
            <a:hlinkClick r:id="" action="ppaction://media"/>
            <a:extLst>
              <a:ext uri="{FF2B5EF4-FFF2-40B4-BE49-F238E27FC236}">
                <a16:creationId xmlns:a16="http://schemas.microsoft.com/office/drawing/2014/main" id="{7EB8E67A-3C83-C579-5294-CEEDB41DDAB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625421" y="126835"/>
            <a:ext cx="4090791" cy="2301070"/>
          </a:xfrm>
          <a:prstGeom prst="rect">
            <a:avLst/>
          </a:prstGeom>
          <a:ln>
            <a:noFill/>
          </a:ln>
          <a:effectLst>
            <a:outerShdw blurRad="190500" algn="tl" rotWithShape="0">
              <a:srgbClr val="000000">
                <a:alpha val="70000"/>
              </a:srgbClr>
            </a:outerShdw>
          </a:effectLst>
        </p:spPr>
      </p:pic>
      <p:sp>
        <p:nvSpPr>
          <p:cNvPr id="9" name="ZoneTexte 8">
            <a:extLst>
              <a:ext uri="{FF2B5EF4-FFF2-40B4-BE49-F238E27FC236}">
                <a16:creationId xmlns:a16="http://schemas.microsoft.com/office/drawing/2014/main" id="{89A04E8C-DE67-F2CD-DC61-7E6D5A63E690}"/>
              </a:ext>
            </a:extLst>
          </p:cNvPr>
          <p:cNvSpPr txBox="1"/>
          <p:nvPr/>
        </p:nvSpPr>
        <p:spPr>
          <a:xfrm>
            <a:off x="3154043" y="1613905"/>
            <a:ext cx="5510462" cy="369332"/>
          </a:xfrm>
          <a:prstGeom prst="rect">
            <a:avLst/>
          </a:prstGeom>
          <a:noFill/>
        </p:spPr>
        <p:txBody>
          <a:bodyPr wrap="square" rtlCol="0">
            <a:spAutoFit/>
          </a:bodyPr>
          <a:lstStyle/>
          <a:p>
            <a:r>
              <a:rPr lang="fr-FR" dirty="0"/>
              <a:t>Choisir le kit de </a:t>
            </a:r>
            <a:r>
              <a:rPr lang="fr-FR" dirty="0" err="1"/>
              <a:t>scanflags</a:t>
            </a:r>
            <a:r>
              <a:rPr lang="fr-FR" dirty="0"/>
              <a:t> ci-dessous :</a:t>
            </a:r>
          </a:p>
        </p:txBody>
      </p:sp>
      <p:pic>
        <p:nvPicPr>
          <p:cNvPr id="11" name="Image 10">
            <a:extLst>
              <a:ext uri="{FF2B5EF4-FFF2-40B4-BE49-F238E27FC236}">
                <a16:creationId xmlns:a16="http://schemas.microsoft.com/office/drawing/2014/main" id="{89E02539-5084-F08C-9F93-21D768F6D9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842" y="3900027"/>
            <a:ext cx="5064611" cy="2848367"/>
          </a:xfrm>
          <a:prstGeom prst="rect">
            <a:avLst/>
          </a:prstGeom>
        </p:spPr>
      </p:pic>
      <p:sp>
        <p:nvSpPr>
          <p:cNvPr id="12" name="ZoneTexte 11">
            <a:extLst>
              <a:ext uri="{FF2B5EF4-FFF2-40B4-BE49-F238E27FC236}">
                <a16:creationId xmlns:a16="http://schemas.microsoft.com/office/drawing/2014/main" id="{3CB28B7C-CFC4-906A-3FC4-6E1E09109371}"/>
              </a:ext>
            </a:extLst>
          </p:cNvPr>
          <p:cNvSpPr txBox="1"/>
          <p:nvPr/>
        </p:nvSpPr>
        <p:spPr>
          <a:xfrm>
            <a:off x="7022065" y="3361719"/>
            <a:ext cx="4547935" cy="1754326"/>
          </a:xfrm>
          <a:prstGeom prst="rect">
            <a:avLst/>
          </a:prstGeom>
          <a:noFill/>
        </p:spPr>
        <p:txBody>
          <a:bodyPr wrap="square" rtlCol="0">
            <a:spAutoFit/>
          </a:bodyPr>
          <a:lstStyle/>
          <a:p>
            <a:pPr algn="ctr"/>
            <a:r>
              <a:rPr lang="fr-FR" dirty="0"/>
              <a:t>Puis en export du logiciel, choisir LYRA ETK et la pièce correspondante au scan en bouche.</a:t>
            </a:r>
          </a:p>
          <a:p>
            <a:pPr algn="ctr"/>
            <a:endParaRPr lang="fr-FR" dirty="0"/>
          </a:p>
          <a:p>
            <a:pPr algn="ctr"/>
            <a:r>
              <a:rPr lang="fr-FR" dirty="0"/>
              <a:t>On obtient un fichier .stl avec la position de chacune des pièces par rapport à la position des implants.</a:t>
            </a:r>
          </a:p>
        </p:txBody>
      </p:sp>
      <p:pic>
        <p:nvPicPr>
          <p:cNvPr id="13" name="Image 12">
            <a:extLst>
              <a:ext uri="{FF2B5EF4-FFF2-40B4-BE49-F238E27FC236}">
                <a16:creationId xmlns:a16="http://schemas.microsoft.com/office/drawing/2014/main" id="{86F6F493-4A90-050D-BDC9-8180F699216E}"/>
              </a:ext>
            </a:extLst>
          </p:cNvPr>
          <p:cNvPicPr>
            <a:picLocks noChangeAspect="1"/>
          </p:cNvPicPr>
          <p:nvPr/>
        </p:nvPicPr>
        <p:blipFill>
          <a:blip r:embed="rId10"/>
          <a:stretch>
            <a:fillRect/>
          </a:stretch>
        </p:blipFill>
        <p:spPr>
          <a:xfrm>
            <a:off x="7022065" y="5540595"/>
            <a:ext cx="2160337" cy="1059628"/>
          </a:xfrm>
          <a:prstGeom prst="rect">
            <a:avLst/>
          </a:prstGeom>
        </p:spPr>
      </p:pic>
      <p:pic>
        <p:nvPicPr>
          <p:cNvPr id="14" name="Image 13">
            <a:extLst>
              <a:ext uri="{FF2B5EF4-FFF2-40B4-BE49-F238E27FC236}">
                <a16:creationId xmlns:a16="http://schemas.microsoft.com/office/drawing/2014/main" id="{FFCA6EA1-3D53-D8D9-3C25-D992E9F84AF8}"/>
              </a:ext>
            </a:extLst>
          </p:cNvPr>
          <p:cNvPicPr>
            <a:picLocks noChangeAspect="1"/>
          </p:cNvPicPr>
          <p:nvPr/>
        </p:nvPicPr>
        <p:blipFill>
          <a:blip r:embed="rId11"/>
          <a:stretch>
            <a:fillRect/>
          </a:stretch>
        </p:blipFill>
        <p:spPr>
          <a:xfrm>
            <a:off x="9446481" y="5445135"/>
            <a:ext cx="1777349" cy="1303259"/>
          </a:xfrm>
          <a:prstGeom prst="rect">
            <a:avLst/>
          </a:prstGeom>
        </p:spPr>
      </p:pic>
    </p:spTree>
    <p:extLst>
      <p:ext uri="{BB962C8B-B14F-4D97-AF65-F5344CB8AC3E}">
        <p14:creationId xmlns:p14="http://schemas.microsoft.com/office/powerpoint/2010/main" val="383314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1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7F69E-5CE2-B356-E19B-7A107C416CC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8339051-A96B-6616-233B-37D11FB7BABF}"/>
              </a:ext>
            </a:extLst>
          </p:cNvPr>
          <p:cNvSpPr>
            <a:spLocks noGrp="1"/>
          </p:cNvSpPr>
          <p:nvPr>
            <p:ph type="title"/>
          </p:nvPr>
        </p:nvSpPr>
        <p:spPr/>
        <p:txBody>
          <a:bodyPr/>
          <a:lstStyle/>
          <a:p>
            <a:r>
              <a:rPr lang="fr-FR" dirty="0"/>
              <a:t>Photogrammétrie - coté labo</a:t>
            </a:r>
          </a:p>
        </p:txBody>
      </p:sp>
      <p:pic>
        <p:nvPicPr>
          <p:cNvPr id="3" name="Image 2">
            <a:extLst>
              <a:ext uri="{FF2B5EF4-FFF2-40B4-BE49-F238E27FC236}">
                <a16:creationId xmlns:a16="http://schemas.microsoft.com/office/drawing/2014/main" id="{622740DC-BB35-7B1B-030C-F007119253FE}"/>
              </a:ext>
            </a:extLst>
          </p:cNvPr>
          <p:cNvPicPr>
            <a:picLocks noChangeAspect="1"/>
          </p:cNvPicPr>
          <p:nvPr/>
        </p:nvPicPr>
        <p:blipFill>
          <a:blip r:embed="rId2"/>
          <a:stretch>
            <a:fillRect/>
          </a:stretch>
        </p:blipFill>
        <p:spPr>
          <a:xfrm>
            <a:off x="112906" y="3579046"/>
            <a:ext cx="2160337" cy="1059628"/>
          </a:xfrm>
          <a:prstGeom prst="rect">
            <a:avLst/>
          </a:prstGeom>
        </p:spPr>
      </p:pic>
      <p:pic>
        <p:nvPicPr>
          <p:cNvPr id="4" name="Image 3">
            <a:extLst>
              <a:ext uri="{FF2B5EF4-FFF2-40B4-BE49-F238E27FC236}">
                <a16:creationId xmlns:a16="http://schemas.microsoft.com/office/drawing/2014/main" id="{358DECC7-5488-369F-5238-53082DFD40D0}"/>
              </a:ext>
            </a:extLst>
          </p:cNvPr>
          <p:cNvPicPr>
            <a:picLocks noChangeAspect="1"/>
          </p:cNvPicPr>
          <p:nvPr/>
        </p:nvPicPr>
        <p:blipFill>
          <a:blip r:embed="rId3"/>
          <a:stretch>
            <a:fillRect/>
          </a:stretch>
        </p:blipFill>
        <p:spPr>
          <a:xfrm>
            <a:off x="272316" y="4743535"/>
            <a:ext cx="1777349" cy="1303259"/>
          </a:xfrm>
          <a:prstGeom prst="rect">
            <a:avLst/>
          </a:prstGeom>
        </p:spPr>
      </p:pic>
      <p:pic>
        <p:nvPicPr>
          <p:cNvPr id="5" name="Image 4">
            <a:extLst>
              <a:ext uri="{FF2B5EF4-FFF2-40B4-BE49-F238E27FC236}">
                <a16:creationId xmlns:a16="http://schemas.microsoft.com/office/drawing/2014/main" id="{48773CEF-9DAA-5AFD-5813-B9C6F73F5F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224" y="1321394"/>
            <a:ext cx="760639" cy="371774"/>
          </a:xfrm>
          <a:prstGeom prst="rect">
            <a:avLst/>
          </a:prstGeom>
        </p:spPr>
      </p:pic>
      <p:pic>
        <p:nvPicPr>
          <p:cNvPr id="6" name="Image 5">
            <a:extLst>
              <a:ext uri="{FF2B5EF4-FFF2-40B4-BE49-F238E27FC236}">
                <a16:creationId xmlns:a16="http://schemas.microsoft.com/office/drawing/2014/main" id="{A58B1A51-5E3F-0C3D-F967-A46B9188F3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87" y="1791871"/>
            <a:ext cx="1051152" cy="301046"/>
          </a:xfrm>
          <a:prstGeom prst="rect">
            <a:avLst/>
          </a:prstGeom>
        </p:spPr>
      </p:pic>
      <p:pic>
        <p:nvPicPr>
          <p:cNvPr id="7" name="Image 6">
            <a:extLst>
              <a:ext uri="{FF2B5EF4-FFF2-40B4-BE49-F238E27FC236}">
                <a16:creationId xmlns:a16="http://schemas.microsoft.com/office/drawing/2014/main" id="{E80C98E0-A690-1ECC-9674-9BB5A77092AF}"/>
              </a:ext>
            </a:extLst>
          </p:cNvPr>
          <p:cNvPicPr>
            <a:picLocks noChangeAspect="1"/>
          </p:cNvPicPr>
          <p:nvPr/>
        </p:nvPicPr>
        <p:blipFill>
          <a:blip r:embed="rId6">
            <a:extLst>
              <a:ext uri="{28A0092B-C50C-407E-A947-70E740481C1C}">
                <a14:useLocalDpi xmlns:a14="http://schemas.microsoft.com/office/drawing/2010/main" val="0"/>
              </a:ext>
            </a:extLst>
          </a:blip>
          <a:srcRect l="6498" t="11057"/>
          <a:stretch/>
        </p:blipFill>
        <p:spPr>
          <a:xfrm>
            <a:off x="724787" y="2184787"/>
            <a:ext cx="971213" cy="375501"/>
          </a:xfrm>
          <a:prstGeom prst="rect">
            <a:avLst/>
          </a:prstGeom>
        </p:spPr>
      </p:pic>
      <p:pic>
        <p:nvPicPr>
          <p:cNvPr id="8" name="Image 7">
            <a:extLst>
              <a:ext uri="{FF2B5EF4-FFF2-40B4-BE49-F238E27FC236}">
                <a16:creationId xmlns:a16="http://schemas.microsoft.com/office/drawing/2014/main" id="{24E70815-36E7-EB35-702A-D7D21FE227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855" y="2604651"/>
            <a:ext cx="1105015" cy="412539"/>
          </a:xfrm>
          <a:prstGeom prst="rect">
            <a:avLst/>
          </a:prstGeom>
        </p:spPr>
      </p:pic>
      <p:pic>
        <p:nvPicPr>
          <p:cNvPr id="9" name="Image 8">
            <a:extLst>
              <a:ext uri="{FF2B5EF4-FFF2-40B4-BE49-F238E27FC236}">
                <a16:creationId xmlns:a16="http://schemas.microsoft.com/office/drawing/2014/main" id="{A8AB0E67-DF12-4777-EE8C-106906460B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855" y="3140194"/>
            <a:ext cx="1040946" cy="183206"/>
          </a:xfrm>
          <a:prstGeom prst="rect">
            <a:avLst/>
          </a:prstGeom>
        </p:spPr>
      </p:pic>
      <p:sp>
        <p:nvSpPr>
          <p:cNvPr id="10" name="ZoneTexte 9">
            <a:extLst>
              <a:ext uri="{FF2B5EF4-FFF2-40B4-BE49-F238E27FC236}">
                <a16:creationId xmlns:a16="http://schemas.microsoft.com/office/drawing/2014/main" id="{9033B7D9-96F8-4AF9-B111-948729D6EA29}"/>
              </a:ext>
            </a:extLst>
          </p:cNvPr>
          <p:cNvSpPr txBox="1"/>
          <p:nvPr/>
        </p:nvSpPr>
        <p:spPr>
          <a:xfrm>
            <a:off x="2727156" y="1137444"/>
            <a:ext cx="8975560" cy="4524315"/>
          </a:xfrm>
          <a:prstGeom prst="rect">
            <a:avLst/>
          </a:prstGeom>
          <a:noFill/>
        </p:spPr>
        <p:txBody>
          <a:bodyPr wrap="square" rtlCol="0">
            <a:spAutoFit/>
          </a:bodyPr>
          <a:lstStyle/>
          <a:p>
            <a:r>
              <a:rPr lang="fr-FR" dirty="0"/>
              <a:t>A partir d’un fichier .stl de photogrammétrie, les passerelles ont été créées dans nos bibliothèques Scanbody Standards :</a:t>
            </a:r>
          </a:p>
          <a:p>
            <a:endParaRPr lang="fr-FR" dirty="0"/>
          </a:p>
          <a:p>
            <a:r>
              <a:rPr lang="fr-FR" dirty="0"/>
              <a:t>Dans 3SHAPE ou EXOCAD, choisir dans la bibliothèque TETRA : « </a:t>
            </a:r>
            <a:r>
              <a:rPr lang="fr-FR" b="1" dirty="0" err="1"/>
              <a:t>photogrametry</a:t>
            </a:r>
            <a:r>
              <a:rPr lang="fr-FR" b="1" dirty="0"/>
              <a:t> workflow </a:t>
            </a:r>
            <a:r>
              <a:rPr lang="fr-FR" dirty="0"/>
              <a:t>» puis la pièce correspondante.</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pic>
        <p:nvPicPr>
          <p:cNvPr id="11" name="Image 10">
            <a:extLst>
              <a:ext uri="{FF2B5EF4-FFF2-40B4-BE49-F238E27FC236}">
                <a16:creationId xmlns:a16="http://schemas.microsoft.com/office/drawing/2014/main" id="{1C759BA4-2255-66CF-6571-3EF984321D3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2950735" y="2571502"/>
            <a:ext cx="2736461" cy="659480"/>
          </a:xfrm>
          <a:prstGeom prst="rect">
            <a:avLst/>
          </a:prstGeom>
        </p:spPr>
      </p:pic>
      <p:pic>
        <p:nvPicPr>
          <p:cNvPr id="12" name="Image 11">
            <a:extLst>
              <a:ext uri="{FF2B5EF4-FFF2-40B4-BE49-F238E27FC236}">
                <a16:creationId xmlns:a16="http://schemas.microsoft.com/office/drawing/2014/main" id="{BFF8A977-93CD-4D52-CA99-993B4CFE95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72899" y="2634591"/>
            <a:ext cx="3137325" cy="659479"/>
          </a:xfrm>
          <a:prstGeom prst="rect">
            <a:avLst/>
          </a:prstGeom>
        </p:spPr>
      </p:pic>
      <p:pic>
        <p:nvPicPr>
          <p:cNvPr id="14" name="Image 13">
            <a:extLst>
              <a:ext uri="{FF2B5EF4-FFF2-40B4-BE49-F238E27FC236}">
                <a16:creationId xmlns:a16="http://schemas.microsoft.com/office/drawing/2014/main" id="{BC722E90-2F07-B6D5-CC5A-D3F08B5D7A5B}"/>
              </a:ext>
            </a:extLst>
          </p:cNvPr>
          <p:cNvPicPr>
            <a:picLocks noChangeAspect="1"/>
          </p:cNvPicPr>
          <p:nvPr/>
        </p:nvPicPr>
        <p:blipFill>
          <a:blip r:embed="rId11"/>
          <a:stretch>
            <a:fillRect/>
          </a:stretch>
        </p:blipFill>
        <p:spPr>
          <a:xfrm>
            <a:off x="3038021" y="3446460"/>
            <a:ext cx="4954338" cy="3143875"/>
          </a:xfrm>
          <a:prstGeom prst="rect">
            <a:avLst/>
          </a:prstGeom>
        </p:spPr>
      </p:pic>
      <p:sp>
        <p:nvSpPr>
          <p:cNvPr id="16" name="ZoneTexte 15">
            <a:extLst>
              <a:ext uri="{FF2B5EF4-FFF2-40B4-BE49-F238E27FC236}">
                <a16:creationId xmlns:a16="http://schemas.microsoft.com/office/drawing/2014/main" id="{C999B0E6-9EDD-634A-FB27-A01F37721F29}"/>
              </a:ext>
            </a:extLst>
          </p:cNvPr>
          <p:cNvSpPr txBox="1"/>
          <p:nvPr/>
        </p:nvSpPr>
        <p:spPr>
          <a:xfrm>
            <a:off x="8331771" y="5368100"/>
            <a:ext cx="3484082" cy="1169551"/>
          </a:xfrm>
          <a:prstGeom prst="rect">
            <a:avLst/>
          </a:prstGeom>
          <a:noFill/>
        </p:spPr>
        <p:txBody>
          <a:bodyPr wrap="square">
            <a:spAutoFit/>
          </a:bodyPr>
          <a:lstStyle/>
          <a:p>
            <a:r>
              <a:rPr lang="fr-FR" sz="1400" dirty="0"/>
              <a:t>Tout système de photogrammétrie étant capable d’exporter un capuchon NOBEL ou le pilier MUA NOBEL est compatible avec nos bibliothèques, puisque ces pièces sont intégrées en entrées dans nos bibliothèques.</a:t>
            </a:r>
          </a:p>
        </p:txBody>
      </p:sp>
      <p:sp>
        <p:nvSpPr>
          <p:cNvPr id="17" name="Rectangle 16">
            <a:extLst>
              <a:ext uri="{FF2B5EF4-FFF2-40B4-BE49-F238E27FC236}">
                <a16:creationId xmlns:a16="http://schemas.microsoft.com/office/drawing/2014/main" id="{3B1E956E-A77D-7875-B722-AEFED6E8E6E5}"/>
              </a:ext>
            </a:extLst>
          </p:cNvPr>
          <p:cNvSpPr/>
          <p:nvPr/>
        </p:nvSpPr>
        <p:spPr>
          <a:xfrm>
            <a:off x="3152273" y="4956496"/>
            <a:ext cx="4628147" cy="147638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avec flèche 17">
            <a:extLst>
              <a:ext uri="{FF2B5EF4-FFF2-40B4-BE49-F238E27FC236}">
                <a16:creationId xmlns:a16="http://schemas.microsoft.com/office/drawing/2014/main" id="{EBCAEE39-24AF-0C57-1C80-66218D6B8E2A}"/>
              </a:ext>
            </a:extLst>
          </p:cNvPr>
          <p:cNvCxnSpPr>
            <a:cxnSpLocks/>
          </p:cNvCxnSpPr>
          <p:nvPr/>
        </p:nvCxnSpPr>
        <p:spPr>
          <a:xfrm flipH="1" flipV="1">
            <a:off x="7283116" y="5715549"/>
            <a:ext cx="1020107" cy="116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3AF9431D-335C-4B8A-96EA-82005860792C}"/>
              </a:ext>
            </a:extLst>
          </p:cNvPr>
          <p:cNvCxnSpPr>
            <a:cxnSpLocks/>
          </p:cNvCxnSpPr>
          <p:nvPr/>
        </p:nvCxnSpPr>
        <p:spPr>
          <a:xfrm flipH="1">
            <a:off x="6468762" y="5952876"/>
            <a:ext cx="1834461" cy="3775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4538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8C1CF-5ECA-31C0-5551-4FC3056B5D53}"/>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B343E878-5B52-FF1D-5146-5FB4CAC83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4896" y="1813279"/>
            <a:ext cx="5855974" cy="1983114"/>
          </a:xfrm>
          <a:prstGeom prst="rect">
            <a:avLst/>
          </a:prstGeom>
        </p:spPr>
      </p:pic>
      <p:sp>
        <p:nvSpPr>
          <p:cNvPr id="2" name="Titre 1">
            <a:extLst>
              <a:ext uri="{FF2B5EF4-FFF2-40B4-BE49-F238E27FC236}">
                <a16:creationId xmlns:a16="http://schemas.microsoft.com/office/drawing/2014/main" id="{6539214B-EC97-5361-572F-4F5F80213CBD}"/>
              </a:ext>
            </a:extLst>
          </p:cNvPr>
          <p:cNvSpPr>
            <a:spLocks noGrp="1"/>
          </p:cNvSpPr>
          <p:nvPr>
            <p:ph type="title"/>
          </p:nvPr>
        </p:nvSpPr>
        <p:spPr/>
        <p:txBody>
          <a:bodyPr/>
          <a:lstStyle/>
          <a:p>
            <a:r>
              <a:rPr lang="fr-FR" dirty="0"/>
              <a:t>Solutions Scanners IOS + All-on-X</a:t>
            </a:r>
          </a:p>
        </p:txBody>
      </p:sp>
      <p:cxnSp>
        <p:nvCxnSpPr>
          <p:cNvPr id="3" name="Connecteur droit 2">
            <a:extLst>
              <a:ext uri="{FF2B5EF4-FFF2-40B4-BE49-F238E27FC236}">
                <a16:creationId xmlns:a16="http://schemas.microsoft.com/office/drawing/2014/main" id="{7839FD67-8D1A-3A53-586B-0CE177BC4989}"/>
              </a:ext>
            </a:extLst>
          </p:cNvPr>
          <p:cNvCxnSpPr>
            <a:cxnSpLocks/>
          </p:cNvCxnSpPr>
          <p:nvPr/>
        </p:nvCxnSpPr>
        <p:spPr>
          <a:xfrm flipH="1">
            <a:off x="5714211" y="1054553"/>
            <a:ext cx="542003" cy="481893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8FFD462B-C648-E995-F65C-50B29AD9CF70}"/>
              </a:ext>
            </a:extLst>
          </p:cNvPr>
          <p:cNvSpPr txBox="1"/>
          <p:nvPr/>
        </p:nvSpPr>
        <p:spPr>
          <a:xfrm>
            <a:off x="0" y="1054553"/>
            <a:ext cx="5935436" cy="523220"/>
          </a:xfrm>
          <a:prstGeom prst="rect">
            <a:avLst/>
          </a:prstGeom>
          <a:noFill/>
        </p:spPr>
        <p:txBody>
          <a:bodyPr wrap="square" rtlCol="0">
            <a:spAutoFit/>
          </a:bodyPr>
          <a:lstStyle/>
          <a:p>
            <a:pPr algn="ctr"/>
            <a:r>
              <a:rPr lang="fr-FR" sz="2800" u="sng" dirty="0"/>
              <a:t>MEDIT All-on-X</a:t>
            </a:r>
          </a:p>
        </p:txBody>
      </p:sp>
      <p:sp>
        <p:nvSpPr>
          <p:cNvPr id="5" name="ZoneTexte 4">
            <a:extLst>
              <a:ext uri="{FF2B5EF4-FFF2-40B4-BE49-F238E27FC236}">
                <a16:creationId xmlns:a16="http://schemas.microsoft.com/office/drawing/2014/main" id="{F0758ED8-A6F2-ADF0-5572-B540C11EE47D}"/>
              </a:ext>
            </a:extLst>
          </p:cNvPr>
          <p:cNvSpPr txBox="1"/>
          <p:nvPr/>
        </p:nvSpPr>
        <p:spPr>
          <a:xfrm>
            <a:off x="5935435" y="1054553"/>
            <a:ext cx="5935435" cy="523220"/>
          </a:xfrm>
          <a:prstGeom prst="rect">
            <a:avLst/>
          </a:prstGeom>
          <a:noFill/>
        </p:spPr>
        <p:txBody>
          <a:bodyPr wrap="square" rtlCol="0">
            <a:spAutoFit/>
          </a:bodyPr>
          <a:lstStyle/>
          <a:p>
            <a:pPr algn="ctr"/>
            <a:r>
              <a:rPr lang="fr-FR" sz="2800" u="sng" dirty="0"/>
              <a:t>3SHAPE All-on-X</a:t>
            </a:r>
          </a:p>
        </p:txBody>
      </p:sp>
      <p:pic>
        <p:nvPicPr>
          <p:cNvPr id="9" name="Image 8">
            <a:extLst>
              <a:ext uri="{FF2B5EF4-FFF2-40B4-BE49-F238E27FC236}">
                <a16:creationId xmlns:a16="http://schemas.microsoft.com/office/drawing/2014/main" id="{8A36FFEA-B05E-A85C-53BF-01E1F3FCD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189" y="3923289"/>
            <a:ext cx="3190887" cy="2117271"/>
          </a:xfrm>
          <a:prstGeom prst="rect">
            <a:avLst/>
          </a:prstGeom>
        </p:spPr>
      </p:pic>
      <p:sp>
        <p:nvSpPr>
          <p:cNvPr id="10" name="ZoneTexte 9">
            <a:extLst>
              <a:ext uri="{FF2B5EF4-FFF2-40B4-BE49-F238E27FC236}">
                <a16:creationId xmlns:a16="http://schemas.microsoft.com/office/drawing/2014/main" id="{3E04AA76-2F16-0959-6ACC-A61BF8E662F2}"/>
              </a:ext>
            </a:extLst>
          </p:cNvPr>
          <p:cNvSpPr txBox="1"/>
          <p:nvPr/>
        </p:nvSpPr>
        <p:spPr>
          <a:xfrm>
            <a:off x="2347231" y="6167456"/>
            <a:ext cx="7176407" cy="523220"/>
          </a:xfrm>
          <a:prstGeom prst="rect">
            <a:avLst/>
          </a:prstGeom>
          <a:noFill/>
        </p:spPr>
        <p:txBody>
          <a:bodyPr wrap="square" rtlCol="0">
            <a:spAutoFit/>
          </a:bodyPr>
          <a:lstStyle/>
          <a:p>
            <a:pPr algn="ctr"/>
            <a:r>
              <a:rPr lang="fr-FR" sz="1400" dirty="0">
                <a:latin typeface="Roboto Light" panose="02000000000000000000" pitchFamily="2" charset="0"/>
                <a:ea typeface="Roboto Light" panose="02000000000000000000" pitchFamily="2" charset="0"/>
              </a:rPr>
              <a:t>Les </a:t>
            </a:r>
            <a:r>
              <a:rPr lang="fr-FR" sz="1400" dirty="0" err="1">
                <a:latin typeface="Roboto Light" panose="02000000000000000000" pitchFamily="2" charset="0"/>
                <a:ea typeface="Roboto Light" panose="02000000000000000000" pitchFamily="2" charset="0"/>
              </a:rPr>
              <a:t>scanbodies</a:t>
            </a:r>
            <a:r>
              <a:rPr lang="fr-FR" sz="1400" dirty="0">
                <a:latin typeface="Roboto Light" panose="02000000000000000000" pitchFamily="2" charset="0"/>
                <a:ea typeface="Roboto Light" panose="02000000000000000000" pitchFamily="2" charset="0"/>
              </a:rPr>
              <a:t> </a:t>
            </a:r>
            <a:r>
              <a:rPr lang="fr-FR" sz="1400" dirty="0" err="1">
                <a:latin typeface="Roboto Light" panose="02000000000000000000" pitchFamily="2" charset="0"/>
                <a:ea typeface="Roboto Light" panose="02000000000000000000" pitchFamily="2" charset="0"/>
              </a:rPr>
              <a:t>Tru</a:t>
            </a:r>
            <a:r>
              <a:rPr lang="fr-FR" sz="1400" dirty="0">
                <a:latin typeface="Roboto Light" panose="02000000000000000000" pitchFamily="2" charset="0"/>
                <a:ea typeface="Roboto Light" panose="02000000000000000000" pitchFamily="2" charset="0"/>
              </a:rPr>
              <a:t> Abutment et </a:t>
            </a:r>
            <a:r>
              <a:rPr lang="fr-FR" sz="1400" dirty="0" err="1">
                <a:latin typeface="Roboto Light" panose="02000000000000000000" pitchFamily="2" charset="0"/>
                <a:ea typeface="Roboto Light" panose="02000000000000000000" pitchFamily="2" charset="0"/>
              </a:rPr>
              <a:t>ScanLadder</a:t>
            </a:r>
            <a:r>
              <a:rPr lang="fr-FR" sz="1400" dirty="0">
                <a:latin typeface="Roboto Light" panose="02000000000000000000" pitchFamily="2" charset="0"/>
                <a:ea typeface="Roboto Light" panose="02000000000000000000" pitchFamily="2" charset="0"/>
              </a:rPr>
              <a:t> permettent une convergence des </a:t>
            </a:r>
            <a:r>
              <a:rPr lang="fr-FR" sz="1400" dirty="0" err="1">
                <a:latin typeface="Roboto Light" panose="02000000000000000000" pitchFamily="2" charset="0"/>
                <a:ea typeface="Roboto Light" panose="02000000000000000000" pitchFamily="2" charset="0"/>
              </a:rPr>
              <a:t>scanbodies</a:t>
            </a:r>
            <a:r>
              <a:rPr lang="fr-FR" sz="1400" dirty="0">
                <a:latin typeface="Roboto Light" panose="02000000000000000000" pitchFamily="2" charset="0"/>
                <a:ea typeface="Roboto Light" panose="02000000000000000000" pitchFamily="2" charset="0"/>
              </a:rPr>
              <a:t> sur une zone de scan réduite et limitent les distorsions</a:t>
            </a:r>
          </a:p>
        </p:txBody>
      </p:sp>
      <p:pic>
        <p:nvPicPr>
          <p:cNvPr id="12" name="Image 11">
            <a:extLst>
              <a:ext uri="{FF2B5EF4-FFF2-40B4-BE49-F238E27FC236}">
                <a16:creationId xmlns:a16="http://schemas.microsoft.com/office/drawing/2014/main" id="{5129638B-7F66-83CC-A166-0F437D409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111" y="3646014"/>
            <a:ext cx="824934" cy="485647"/>
          </a:xfrm>
          <a:prstGeom prst="rect">
            <a:avLst/>
          </a:prstGeom>
        </p:spPr>
      </p:pic>
      <p:sp>
        <p:nvSpPr>
          <p:cNvPr id="13" name="Rectangle 12">
            <a:extLst>
              <a:ext uri="{FF2B5EF4-FFF2-40B4-BE49-F238E27FC236}">
                <a16:creationId xmlns:a16="http://schemas.microsoft.com/office/drawing/2014/main" id="{8E694799-EEE3-02B8-B266-723800DB36A8}"/>
              </a:ext>
            </a:extLst>
          </p:cNvPr>
          <p:cNvSpPr/>
          <p:nvPr/>
        </p:nvSpPr>
        <p:spPr>
          <a:xfrm>
            <a:off x="9407982" y="4441723"/>
            <a:ext cx="1213754" cy="1150814"/>
          </a:xfrm>
          <a:prstGeom prst="rect">
            <a:avLst/>
          </a:prstGeom>
          <a:noFill/>
          <a:ln w="28575">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4" name="그림 44">
            <a:extLst>
              <a:ext uri="{FF2B5EF4-FFF2-40B4-BE49-F238E27FC236}">
                <a16:creationId xmlns:a16="http://schemas.microsoft.com/office/drawing/2014/main" id="{502A978E-679D-2F4A-0006-34AF073456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40431">
            <a:off x="150501" y="3840995"/>
            <a:ext cx="2476976" cy="2476976"/>
          </a:xfrm>
          <a:prstGeom prst="rect">
            <a:avLst/>
          </a:prstGeom>
          <a:effectLst>
            <a:softEdge rad="0"/>
          </a:effectLst>
        </p:spPr>
      </p:pic>
      <p:pic>
        <p:nvPicPr>
          <p:cNvPr id="15" name="그림 47" descr="블랙, 어둠이(가) 표시된 사진&#10;&#10;AI가 생성한 콘텐츠에는 오류가 있을 수 있습니다.">
            <a:extLst>
              <a:ext uri="{FF2B5EF4-FFF2-40B4-BE49-F238E27FC236}">
                <a16:creationId xmlns:a16="http://schemas.microsoft.com/office/drawing/2014/main" id="{BE1CBDEA-292F-BD9E-C3C0-90EA51AC8D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1453" y="5816543"/>
            <a:ext cx="2073462" cy="625490"/>
          </a:xfrm>
          <a:prstGeom prst="rect">
            <a:avLst/>
          </a:prstGeom>
        </p:spPr>
      </p:pic>
      <p:pic>
        <p:nvPicPr>
          <p:cNvPr id="16" name="그림 48" descr="폰트, 스크린샷, 텍스트, 그래픽이(가) 표시된 사진&#10;&#10;AI가 생성한 콘텐츠는 부정확할 수 있습니다.">
            <a:extLst>
              <a:ext uri="{FF2B5EF4-FFF2-40B4-BE49-F238E27FC236}">
                <a16:creationId xmlns:a16="http://schemas.microsoft.com/office/drawing/2014/main" id="{6A76810C-D40A-844F-314F-4E788DFFEF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6730" y="3572618"/>
            <a:ext cx="1246830" cy="701341"/>
          </a:xfrm>
          <a:prstGeom prst="rect">
            <a:avLst/>
          </a:prstGeom>
        </p:spPr>
      </p:pic>
      <p:pic>
        <p:nvPicPr>
          <p:cNvPr id="19" name="Image 18">
            <a:extLst>
              <a:ext uri="{FF2B5EF4-FFF2-40B4-BE49-F238E27FC236}">
                <a16:creationId xmlns:a16="http://schemas.microsoft.com/office/drawing/2014/main" id="{A42EC8DD-1AF2-19B5-FDE4-6A78B750FB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0896" y="4089945"/>
            <a:ext cx="2001429" cy="1754586"/>
          </a:xfrm>
          <a:prstGeom prst="rect">
            <a:avLst/>
          </a:prstGeom>
        </p:spPr>
      </p:pic>
      <p:pic>
        <p:nvPicPr>
          <p:cNvPr id="20" name="Image 19">
            <a:extLst>
              <a:ext uri="{FF2B5EF4-FFF2-40B4-BE49-F238E27FC236}">
                <a16:creationId xmlns:a16="http://schemas.microsoft.com/office/drawing/2014/main" id="{45BA20D7-AE9C-C14E-A0CD-116E23170F3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005125" y="1765830"/>
            <a:ext cx="2450585" cy="1018556"/>
          </a:xfrm>
          <a:prstGeom prst="rect">
            <a:avLst/>
          </a:prstGeom>
        </p:spPr>
      </p:pic>
      <p:cxnSp>
        <p:nvCxnSpPr>
          <p:cNvPr id="23" name="Connecteur droit avec flèche 22">
            <a:extLst>
              <a:ext uri="{FF2B5EF4-FFF2-40B4-BE49-F238E27FC236}">
                <a16:creationId xmlns:a16="http://schemas.microsoft.com/office/drawing/2014/main" id="{401DF1FD-DF49-021F-9A42-19BCF2FF045D}"/>
              </a:ext>
            </a:extLst>
          </p:cNvPr>
          <p:cNvCxnSpPr>
            <a:cxnSpLocks/>
          </p:cNvCxnSpPr>
          <p:nvPr/>
        </p:nvCxnSpPr>
        <p:spPr>
          <a:xfrm flipH="1" flipV="1">
            <a:off x="4592585" y="5781411"/>
            <a:ext cx="361950" cy="4491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9C512241-16B8-01E8-055D-C444E24575AE}"/>
              </a:ext>
            </a:extLst>
          </p:cNvPr>
          <p:cNvCxnSpPr>
            <a:cxnSpLocks/>
          </p:cNvCxnSpPr>
          <p:nvPr/>
        </p:nvCxnSpPr>
        <p:spPr>
          <a:xfrm flipV="1">
            <a:off x="7795706" y="5781411"/>
            <a:ext cx="531865" cy="4491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8" name="그림 4" descr="스크린샷, 지도, 그래픽 소프트웨어이(가) 표시된 사진&#10;&#10;AI가 생성한 콘텐츠는 부정확할 수 있습니다.">
            <a:extLst>
              <a:ext uri="{FF2B5EF4-FFF2-40B4-BE49-F238E27FC236}">
                <a16:creationId xmlns:a16="http://schemas.microsoft.com/office/drawing/2014/main" id="{BBDB4AAA-9A73-CF72-DF76-B7701BC226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875" y="2006645"/>
            <a:ext cx="2628999" cy="1412242"/>
          </a:xfrm>
          <a:prstGeom prst="rect">
            <a:avLst/>
          </a:prstGeom>
        </p:spPr>
      </p:pic>
    </p:spTree>
    <p:extLst>
      <p:ext uri="{BB962C8B-B14F-4D97-AF65-F5344CB8AC3E}">
        <p14:creationId xmlns:p14="http://schemas.microsoft.com/office/powerpoint/2010/main" val="2112254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55B27-211E-4D32-367B-BAE6821984E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461AFFD-17AB-83B5-BF45-58EF12B13FF6}"/>
              </a:ext>
            </a:extLst>
          </p:cNvPr>
          <p:cNvSpPr>
            <a:spLocks noGrp="1"/>
          </p:cNvSpPr>
          <p:nvPr>
            <p:ph type="title"/>
          </p:nvPr>
        </p:nvSpPr>
        <p:spPr/>
        <p:txBody>
          <a:bodyPr/>
          <a:lstStyle/>
          <a:p>
            <a:r>
              <a:rPr lang="fr-FR" dirty="0"/>
              <a:t>Scanbody « Full Arch »</a:t>
            </a:r>
          </a:p>
        </p:txBody>
      </p:sp>
      <p:pic>
        <p:nvPicPr>
          <p:cNvPr id="3" name="Image 2">
            <a:extLst>
              <a:ext uri="{FF2B5EF4-FFF2-40B4-BE49-F238E27FC236}">
                <a16:creationId xmlns:a16="http://schemas.microsoft.com/office/drawing/2014/main" id="{022D285E-3100-1EFC-5CD6-B8E3CBDFE6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295" y="1071256"/>
            <a:ext cx="824934" cy="485647"/>
          </a:xfrm>
          <a:prstGeom prst="rect">
            <a:avLst/>
          </a:prstGeom>
        </p:spPr>
      </p:pic>
      <p:pic>
        <p:nvPicPr>
          <p:cNvPr id="4" name="그림 47" descr="블랙, 어둠이(가) 표시된 사진&#10;&#10;AI가 생성한 콘텐츠에는 오류가 있을 수 있습니다.">
            <a:extLst>
              <a:ext uri="{FF2B5EF4-FFF2-40B4-BE49-F238E27FC236}">
                <a16:creationId xmlns:a16="http://schemas.microsoft.com/office/drawing/2014/main" id="{16B5288F-AB36-0BBE-885D-7D951A543A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390" y="1404964"/>
            <a:ext cx="2073462" cy="625490"/>
          </a:xfrm>
          <a:prstGeom prst="rect">
            <a:avLst/>
          </a:prstGeom>
        </p:spPr>
      </p:pic>
      <p:pic>
        <p:nvPicPr>
          <p:cNvPr id="5" name="그림 48" descr="폰트, 스크린샷, 텍스트, 그래픽이(가) 표시된 사진&#10;&#10;AI가 생성한 콘텐츠는 부정확할 수 있습니다.">
            <a:extLst>
              <a:ext uri="{FF2B5EF4-FFF2-40B4-BE49-F238E27FC236}">
                <a16:creationId xmlns:a16="http://schemas.microsoft.com/office/drawing/2014/main" id="{E24ED78D-3B40-C3B7-1259-46F036070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5762" y="1486285"/>
            <a:ext cx="1246830" cy="701341"/>
          </a:xfrm>
          <a:prstGeom prst="rect">
            <a:avLst/>
          </a:prstGeom>
        </p:spPr>
      </p:pic>
      <p:sp>
        <p:nvSpPr>
          <p:cNvPr id="6" name="ZoneTexte 5">
            <a:extLst>
              <a:ext uri="{FF2B5EF4-FFF2-40B4-BE49-F238E27FC236}">
                <a16:creationId xmlns:a16="http://schemas.microsoft.com/office/drawing/2014/main" id="{D724E9D9-182E-A6D5-0AFB-85C7B5D07749}"/>
              </a:ext>
            </a:extLst>
          </p:cNvPr>
          <p:cNvSpPr txBox="1"/>
          <p:nvPr/>
        </p:nvSpPr>
        <p:spPr>
          <a:xfrm>
            <a:off x="561474" y="2364162"/>
            <a:ext cx="9705474" cy="2523768"/>
          </a:xfrm>
          <a:prstGeom prst="rect">
            <a:avLst/>
          </a:prstGeom>
          <a:noFill/>
        </p:spPr>
        <p:txBody>
          <a:bodyPr wrap="square" rtlCol="0">
            <a:spAutoFit/>
          </a:bodyPr>
          <a:lstStyle/>
          <a:p>
            <a:r>
              <a:rPr lang="fr-FR" sz="1400" dirty="0">
                <a:latin typeface="Roboto Light" panose="02000000000000000000" pitchFamily="2" charset="0"/>
                <a:ea typeface="Roboto Light" panose="02000000000000000000" pitchFamily="2" charset="0"/>
              </a:rPr>
              <a:t>Toujours choisir les kits de </a:t>
            </a:r>
            <a:r>
              <a:rPr lang="fr-FR" sz="1400" dirty="0" err="1">
                <a:latin typeface="Roboto Light" panose="02000000000000000000" pitchFamily="2" charset="0"/>
                <a:ea typeface="Roboto Light" panose="02000000000000000000" pitchFamily="2" charset="0"/>
              </a:rPr>
              <a:t>scanbodies</a:t>
            </a:r>
            <a:r>
              <a:rPr lang="fr-FR" sz="1400" dirty="0">
                <a:latin typeface="Roboto Light" panose="02000000000000000000" pitchFamily="2" charset="0"/>
                <a:ea typeface="Roboto Light" panose="02000000000000000000" pitchFamily="2" charset="0"/>
              </a:rPr>
              <a:t> compatibles NOBEL MUA, qui s’adaptent sur nos TETRA</a:t>
            </a:r>
          </a:p>
          <a:p>
            <a:endParaRPr lang="fr-FR" sz="1400" dirty="0">
              <a:latin typeface="Roboto Light" panose="02000000000000000000" pitchFamily="2" charset="0"/>
              <a:ea typeface="Roboto Light" panose="02000000000000000000" pitchFamily="2" charset="0"/>
            </a:endParaRPr>
          </a:p>
          <a:p>
            <a:r>
              <a:rPr lang="fr-FR" sz="1400" dirty="0">
                <a:latin typeface="Roboto Light" panose="02000000000000000000" pitchFamily="2" charset="0"/>
                <a:ea typeface="Roboto Light" panose="02000000000000000000" pitchFamily="2" charset="0"/>
              </a:rPr>
              <a:t>Nos piliers Multi Unit TETRA sont 100% compatibles NOBEL MUA (même cône, même vis)</a:t>
            </a:r>
          </a:p>
          <a:p>
            <a:r>
              <a:rPr lang="fr-FR" sz="1400" dirty="0">
                <a:latin typeface="Roboto Light" panose="02000000000000000000" pitchFamily="2" charset="0"/>
                <a:ea typeface="Roboto Light" panose="02000000000000000000" pitchFamily="2" charset="0"/>
              </a:rPr>
              <a:t>Donc tout ce qui se monte sur un NOBEL MUA se montera sur un TETRA </a:t>
            </a:r>
          </a:p>
          <a:p>
            <a:endParaRPr lang="fr-FR" sz="1400" dirty="0">
              <a:latin typeface="Roboto Light" panose="02000000000000000000" pitchFamily="2" charset="0"/>
              <a:ea typeface="Roboto Light" panose="02000000000000000000" pitchFamily="2" charset="0"/>
            </a:endParaRPr>
          </a:p>
          <a:p>
            <a:r>
              <a:rPr lang="fr-FR" sz="1400" dirty="0">
                <a:latin typeface="Roboto Light" panose="02000000000000000000" pitchFamily="2" charset="0"/>
                <a:ea typeface="Roboto Light" panose="02000000000000000000" pitchFamily="2" charset="0"/>
              </a:rPr>
              <a:t>Attention pour ce type de </a:t>
            </a:r>
            <a:r>
              <a:rPr lang="fr-FR" sz="1400" dirty="0" err="1">
                <a:latin typeface="Roboto Light" panose="02000000000000000000" pitchFamily="2" charset="0"/>
                <a:ea typeface="Roboto Light" panose="02000000000000000000" pitchFamily="2" charset="0"/>
              </a:rPr>
              <a:t>scanbody</a:t>
            </a:r>
            <a:r>
              <a:rPr lang="fr-FR" sz="1400" dirty="0">
                <a:latin typeface="Roboto Light" panose="02000000000000000000" pitchFamily="2" charset="0"/>
                <a:ea typeface="Roboto Light" panose="02000000000000000000" pitchFamily="2" charset="0"/>
              </a:rPr>
              <a:t>, pour réalisation de Full-Arch </a:t>
            </a:r>
            <a:r>
              <a:rPr lang="fr-FR" sz="1400" dirty="0" err="1">
                <a:latin typeface="Roboto Light" panose="02000000000000000000" pitchFamily="2" charset="0"/>
                <a:ea typeface="Roboto Light" panose="02000000000000000000" pitchFamily="2" charset="0"/>
              </a:rPr>
              <a:t>implanto</a:t>
            </a:r>
            <a:r>
              <a:rPr lang="fr-FR" sz="1400" dirty="0">
                <a:latin typeface="Roboto Light" panose="02000000000000000000" pitchFamily="2" charset="0"/>
                <a:ea typeface="Roboto Light" panose="02000000000000000000" pitchFamily="2" charset="0"/>
              </a:rPr>
              <a:t>-porté, on ne fait pas du direct implant, on place le </a:t>
            </a:r>
            <a:r>
              <a:rPr lang="fr-FR" sz="1400" dirty="0" err="1">
                <a:latin typeface="Roboto Light" panose="02000000000000000000" pitchFamily="2" charset="0"/>
                <a:ea typeface="Roboto Light" panose="02000000000000000000" pitchFamily="2" charset="0"/>
              </a:rPr>
              <a:t>scanbody</a:t>
            </a:r>
            <a:r>
              <a:rPr lang="fr-FR" sz="1400" dirty="0">
                <a:latin typeface="Roboto Light" panose="02000000000000000000" pitchFamily="2" charset="0"/>
                <a:ea typeface="Roboto Light" panose="02000000000000000000" pitchFamily="2" charset="0"/>
              </a:rPr>
              <a:t> sur la plateforme TETRA pour capturer la position précise de la plateforme, et non de l’implant.</a:t>
            </a:r>
          </a:p>
          <a:p>
            <a:endParaRPr lang="fr-FR" sz="1400" dirty="0">
              <a:latin typeface="Roboto Light" panose="02000000000000000000" pitchFamily="2" charset="0"/>
              <a:ea typeface="Roboto Light" panose="02000000000000000000" pitchFamily="2" charset="0"/>
            </a:endParaRPr>
          </a:p>
          <a:p>
            <a:r>
              <a:rPr lang="fr-FR" sz="1400" dirty="0">
                <a:latin typeface="Roboto Light" panose="02000000000000000000" pitchFamily="2" charset="0"/>
                <a:ea typeface="Roboto Light" panose="02000000000000000000" pitchFamily="2" charset="0"/>
              </a:rPr>
              <a:t>Le labo peut ensuite traiter les fichiers sous EXOCAD et 3SHAPE avec nos bibliothèques standards, en choisissant la pièce adaptée dans les choix « </a:t>
            </a:r>
            <a:r>
              <a:rPr lang="fr-FR" sz="1400" b="1" dirty="0" err="1">
                <a:latin typeface="Roboto Light" panose="02000000000000000000" pitchFamily="2" charset="0"/>
                <a:ea typeface="Roboto Light" panose="02000000000000000000" pitchFamily="2" charset="0"/>
              </a:rPr>
              <a:t>photogrametry</a:t>
            </a:r>
            <a:r>
              <a:rPr lang="fr-FR" sz="1400" b="1" dirty="0">
                <a:latin typeface="Roboto Light" panose="02000000000000000000" pitchFamily="2" charset="0"/>
                <a:ea typeface="Roboto Light" panose="02000000000000000000" pitchFamily="2" charset="0"/>
              </a:rPr>
              <a:t> workflow </a:t>
            </a:r>
            <a:r>
              <a:rPr lang="fr-FR" sz="1400" dirty="0">
                <a:latin typeface="Roboto Light" panose="02000000000000000000" pitchFamily="2" charset="0"/>
                <a:ea typeface="Roboto Light" panose="02000000000000000000" pitchFamily="2" charset="0"/>
              </a:rPr>
              <a:t>»</a:t>
            </a:r>
          </a:p>
          <a:p>
            <a:endParaRPr lang="fr-FR" dirty="0"/>
          </a:p>
        </p:txBody>
      </p:sp>
    </p:spTree>
    <p:extLst>
      <p:ext uri="{BB962C8B-B14F-4D97-AF65-F5344CB8AC3E}">
        <p14:creationId xmlns:p14="http://schemas.microsoft.com/office/powerpoint/2010/main" val="4116536687"/>
      </p:ext>
    </p:extLst>
  </p:cSld>
  <p:clrMapOvr>
    <a:masterClrMapping/>
  </p:clrMapOvr>
</p:sld>
</file>

<file path=ppt/theme/theme1.xml><?xml version="1.0" encoding="utf-8"?>
<a:theme xmlns:a="http://schemas.openxmlformats.org/drawingml/2006/main" name=" CONCEPTION LYRA ETK">
  <a:themeElements>
    <a:clrScheme name="LYRA ETK 1">
      <a:dk1>
        <a:srgbClr val="000000"/>
      </a:dk1>
      <a:lt1>
        <a:srgbClr val="FFFFFF"/>
      </a:lt1>
      <a:dk2>
        <a:srgbClr val="3F5975"/>
      </a:dk2>
      <a:lt2>
        <a:srgbClr val="E7E6E6"/>
      </a:lt2>
      <a:accent1>
        <a:srgbClr val="B81374"/>
      </a:accent1>
      <a:accent2>
        <a:srgbClr val="009AD1"/>
      </a:accent2>
      <a:accent3>
        <a:srgbClr val="C8D6DA"/>
      </a:accent3>
      <a:accent4>
        <a:srgbClr val="B4BFCE"/>
      </a:accent4>
      <a:accent5>
        <a:srgbClr val="A1B2C3"/>
      </a:accent5>
      <a:accent6>
        <a:srgbClr val="861B57"/>
      </a:accent6>
      <a:hlink>
        <a:srgbClr val="0563C1"/>
      </a:hlink>
      <a:folHlink>
        <a:srgbClr val="954F72"/>
      </a:folHlink>
    </a:clrScheme>
    <a:fontScheme name="Gotham">
      <a:majorFont>
        <a:latin typeface="Gotham"/>
        <a:ea typeface=""/>
        <a:cs typeface=""/>
      </a:majorFont>
      <a:minorFont>
        <a:latin typeface="Gotham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893D63F6-7680-4D0B-AAD0-708CED63A52E}" vid="{7B53B0F6-2BA6-45F3-A012-53928F5B524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107B4B0B597947BB3B374A581FB9F0" ma:contentTypeVersion="11" ma:contentTypeDescription="Create a new document." ma:contentTypeScope="" ma:versionID="96e3ea8e2f9f93176f0b52dcec342c51">
  <xsd:schema xmlns:xsd="http://www.w3.org/2001/XMLSchema" xmlns:xs="http://www.w3.org/2001/XMLSchema" xmlns:p="http://schemas.microsoft.com/office/2006/metadata/properties" xmlns:ns3="c4b84114-9e79-45a7-81dd-99d4a7738666" xmlns:ns4="2785e385-b3fb-487a-9c6c-2d6a746944c4" targetNamespace="http://schemas.microsoft.com/office/2006/metadata/properties" ma:root="true" ma:fieldsID="6874003e0c69ef699ddebded2f8bc5c4" ns3:_="" ns4:_="">
    <xsd:import namespace="c4b84114-9e79-45a7-81dd-99d4a7738666"/>
    <xsd:import namespace="2785e385-b3fb-487a-9c6c-2d6a746944c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b84114-9e79-45a7-81dd-99d4a77386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85e385-b3fb-487a-9c6c-2d6a746944c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5403F3-078D-4935-B144-1AA7255794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b84114-9e79-45a7-81dd-99d4a7738666"/>
    <ds:schemaRef ds:uri="2785e385-b3fb-487a-9c6c-2d6a746944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11A8D5-2B15-4656-AC1B-D089653F8CFF}">
  <ds:schemaRefs>
    <ds:schemaRef ds:uri="http://www.w3.org/XML/1998/namespace"/>
    <ds:schemaRef ds:uri="http://schemas.microsoft.com/office/infopath/2007/PartnerControls"/>
    <ds:schemaRef ds:uri="2785e385-b3fb-487a-9c6c-2d6a746944c4"/>
    <ds:schemaRef ds:uri="http://purl.org/dc/terms/"/>
    <ds:schemaRef ds:uri="http://schemas.microsoft.com/office/2006/metadata/properties"/>
    <ds:schemaRef ds:uri="http://schemas.openxmlformats.org/package/2006/metadata/core-properties"/>
    <ds:schemaRef ds:uri="http://schemas.microsoft.com/office/2006/documentManagement/types"/>
    <ds:schemaRef ds:uri="c4b84114-9e79-45a7-81dd-99d4a7738666"/>
    <ds:schemaRef ds:uri="http://purl.org/dc/dcmitype/"/>
    <ds:schemaRef ds:uri="http://purl.org/dc/elements/1.1/"/>
  </ds:schemaRefs>
</ds:datastoreItem>
</file>

<file path=customXml/itemProps3.xml><?xml version="1.0" encoding="utf-8"?>
<ds:datastoreItem xmlns:ds="http://schemas.openxmlformats.org/officeDocument/2006/customXml" ds:itemID="{4390D547-F239-4BB7-AD24-DB867E01A9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Présentation_LYRAETK_2023_05</Template>
  <TotalTime>82</TotalTime>
  <Words>672</Words>
  <Application>Microsoft Office PowerPoint</Application>
  <PresentationFormat>Grand écran</PresentationFormat>
  <Paragraphs>69</Paragraphs>
  <Slides>10</Slides>
  <Notes>0</Notes>
  <HiddenSlides>0</HiddenSlides>
  <MMClips>4</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10</vt:i4>
      </vt:variant>
    </vt:vector>
  </HeadingPairs>
  <TitlesOfParts>
    <vt:vector size="18" baseType="lpstr">
      <vt:lpstr>Arial</vt:lpstr>
      <vt:lpstr>Calibri</vt:lpstr>
      <vt:lpstr>GothamBook</vt:lpstr>
      <vt:lpstr>Roboto</vt:lpstr>
      <vt:lpstr>Roboto Condensed Light</vt:lpstr>
      <vt:lpstr>Roboto Light</vt:lpstr>
      <vt:lpstr>Wingdings</vt:lpstr>
      <vt:lpstr> CONCEPTION LYRA ETK</vt:lpstr>
      <vt:lpstr>Photogrammétrie &amp;  Scanbody Full Arch</vt:lpstr>
      <vt:lpstr>Principe de la photogrammétrie en implantologie numérique</vt:lpstr>
      <vt:lpstr>Intégration ETK dans les systèmes de photogrammétrie</vt:lpstr>
      <vt:lpstr>PIC DENTAL</vt:lpstr>
      <vt:lpstr>TUPPEL 3D</vt:lpstr>
      <vt:lpstr>SHINING 3D</vt:lpstr>
      <vt:lpstr>Photogrammétrie - coté labo</vt:lpstr>
      <vt:lpstr>Solutions Scanners IOS + All-on-X</vt:lpstr>
      <vt:lpstr>Scanbody « Full Arch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Charles DEVILLE</dc:creator>
  <cp:lastModifiedBy>Solenne Bruneval</cp:lastModifiedBy>
  <cp:revision>10</cp:revision>
  <cp:lastPrinted>2022-01-05T08:20:02Z</cp:lastPrinted>
  <dcterms:created xsi:type="dcterms:W3CDTF">2025-10-22T13:28:11Z</dcterms:created>
  <dcterms:modified xsi:type="dcterms:W3CDTF">2025-11-12T13:17:20Z</dcterms:modified>
</cp:coreProperties>
</file>